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0" r:id="rId1"/>
  </p:sldMasterIdLst>
  <p:notesMasterIdLst>
    <p:notesMasterId r:id="rId14"/>
  </p:notesMasterIdLst>
  <p:handoutMasterIdLst>
    <p:handoutMasterId r:id="rId15"/>
  </p:handoutMasterIdLst>
  <p:sldIdLst>
    <p:sldId id="285" r:id="rId2"/>
    <p:sldId id="275" r:id="rId3"/>
    <p:sldId id="286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69" r:id="rId13"/>
  </p:sldIdLst>
  <p:sldSz cx="9144000" cy="6858000" type="screen4x3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559">
          <p15:clr>
            <a:srgbClr val="A4A3A4"/>
          </p15:clr>
        </p15:guide>
        <p15:guide id="4" pos="49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ristie Newnham" initials="KN" lastIdx="18" clrIdx="0"/>
  <p:cmAuthor id="1" name="Andy Stauffer" initials="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ACDE"/>
    <a:srgbClr val="A4C8E1"/>
    <a:srgbClr val="8FC3EA"/>
    <a:srgbClr val="898D8D"/>
    <a:srgbClr val="00263E"/>
    <a:srgbClr val="666666"/>
    <a:srgbClr val="000000"/>
    <a:srgbClr val="EA7600"/>
    <a:srgbClr val="7C868D"/>
    <a:srgbClr val="A6BB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94660"/>
  </p:normalViewPr>
  <p:slideViewPr>
    <p:cSldViewPr snapToGrid="0" snapToObjects="1">
      <p:cViewPr varScale="1">
        <p:scale>
          <a:sx n="109" d="100"/>
          <a:sy n="109" d="100"/>
        </p:scale>
        <p:origin x="2064" y="102"/>
      </p:cViewPr>
      <p:guideLst>
        <p:guide orient="horz" pos="2160"/>
        <p:guide pos="2880"/>
        <p:guide orient="horz" pos="559"/>
        <p:guide pos="49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-3822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5747" tIns="47873" rIns="95747" bIns="47873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5747" tIns="47873" rIns="95747" bIns="47873" rtlCol="0"/>
          <a:lstStyle>
            <a:lvl1pPr algn="r">
              <a:defRPr sz="1300"/>
            </a:lvl1pPr>
          </a:lstStyle>
          <a:p>
            <a:fld id="{9564DCE8-7011-D84B-AAC9-7AFAA2150D71}" type="datetimeFigureOut">
              <a:rPr lang="en-US" smtClean="0"/>
              <a:pPr/>
              <a:t>2/19/2021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5747" tIns="47873" rIns="95747" bIns="47873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5747" tIns="47873" rIns="95747" bIns="47873" rtlCol="0" anchor="b"/>
          <a:lstStyle>
            <a:lvl1pPr algn="r">
              <a:defRPr sz="1300"/>
            </a:lvl1pPr>
          </a:lstStyle>
          <a:p>
            <a:fld id="{C2FCAB67-2488-8D48-B37F-021D6EE37B9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2656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5747" tIns="47873" rIns="95747" bIns="47873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5747" tIns="47873" rIns="95747" bIns="47873" rtlCol="0"/>
          <a:lstStyle>
            <a:lvl1pPr algn="r">
              <a:defRPr sz="1300"/>
            </a:lvl1pPr>
          </a:lstStyle>
          <a:p>
            <a:fld id="{1576AAE3-9058-814E-81D5-28DDE681F558}" type="datetimeFigureOut">
              <a:rPr lang="en-US" smtClean="0"/>
              <a:pPr/>
              <a:t>2/19/2021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747" tIns="47873" rIns="95747" bIns="4787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5747" tIns="47873" rIns="95747" bIns="4787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5747" tIns="47873" rIns="95747" bIns="47873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5747" tIns="47873" rIns="95747" bIns="47873" rtlCol="0" anchor="b"/>
          <a:lstStyle>
            <a:lvl1pPr algn="r">
              <a:defRPr sz="1300"/>
            </a:lvl1pPr>
          </a:lstStyle>
          <a:p>
            <a:fld id="{7D266651-02D9-C949-8344-2390968C25F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2621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w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184627"/>
          </a:xfrm>
          <a:prstGeom prst="rect">
            <a:avLst/>
          </a:prstGeom>
        </p:spPr>
      </p:pic>
      <p:pic>
        <p:nvPicPr>
          <p:cNvPr id="7" name="Picture 2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2700" y="4121150"/>
            <a:ext cx="9169400" cy="273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-825889" y="5025353"/>
            <a:ext cx="8103551" cy="990599"/>
          </a:xfrm>
          <a:prstGeom prst="rect">
            <a:avLst/>
          </a:prstGeom>
        </p:spPr>
        <p:txBody>
          <a:bodyPr anchor="b" anchorCtr="0"/>
          <a:lstStyle>
            <a:lvl1pPr algn="ctr">
              <a:defRPr sz="3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Construction Advantage Program </a:t>
            </a:r>
            <a:br>
              <a:rPr lang="en-US" dirty="0"/>
            </a:br>
            <a:r>
              <a:rPr lang="en-US" dirty="0"/>
              <a:t>(CAP)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6080760"/>
            <a:ext cx="5181600" cy="381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Kelly Hogan | 3/25/19</a:t>
            </a:r>
          </a:p>
        </p:txBody>
      </p:sp>
      <p:sp>
        <p:nvSpPr>
          <p:cNvPr id="11" name="Text Placeholder 6"/>
          <p:cNvSpPr txBox="1">
            <a:spLocks/>
          </p:cNvSpPr>
          <p:nvPr userDrawn="1"/>
        </p:nvSpPr>
        <p:spPr>
          <a:xfrm>
            <a:off x="228600" y="6553200"/>
            <a:ext cx="3759383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indent="0" algn="r" defTabSz="457200" rtl="0" eaLnBrk="1" latinLnBrk="0" hangingPunct="1">
              <a:spcBef>
                <a:spcPct val="20000"/>
              </a:spcBef>
              <a:buFont typeface="Arial"/>
              <a:buNone/>
              <a:defRPr lang="en-US" sz="7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875" indent="-230188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5713" indent="-223838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-230188" algn="l" defTabSz="457200" rtl="0" eaLnBrk="1" latinLnBrk="0" hangingPunct="1">
              <a:spcBef>
                <a:spcPct val="20000"/>
              </a:spcBef>
              <a:buFont typeface="Arial"/>
              <a:buChar char="»"/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600" kern="1200" dirty="0">
                <a:solidFill>
                  <a:schemeClr val="accent2">
                    <a:lumMod val="40000"/>
                    <a:lumOff val="60000"/>
                  </a:schemeClr>
                </a:solidFill>
                <a:latin typeface="+mj-lt"/>
                <a:ea typeface="+mn-ea"/>
                <a:cs typeface="+mn-cs"/>
              </a:rPr>
              <a:t>©2018 ARTHUR J. GALLAGHER &amp; CO.  |  AJG.COM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0466" y="5334000"/>
            <a:ext cx="2555147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07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8600" y="1090565"/>
            <a:ext cx="5546373" cy="1102122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ts val="4300"/>
              </a:lnSpc>
              <a:spcBef>
                <a:spcPts val="0"/>
              </a:spcBef>
              <a:defRPr sz="3000" cap="none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Cover Page (text only)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28600" y="3749040"/>
            <a:ext cx="5546373" cy="3869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cap="none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Presenter name  |  Date</a:t>
            </a:r>
          </a:p>
        </p:txBody>
      </p:sp>
      <p:pic>
        <p:nvPicPr>
          <p:cNvPr id="8" name="Picture 2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2700" y="4121150"/>
            <a:ext cx="9169400" cy="273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0466" y="5334000"/>
            <a:ext cx="2555147" cy="1219200"/>
          </a:xfrm>
          <a:prstGeom prst="rect">
            <a:avLst/>
          </a:prstGeom>
        </p:spPr>
      </p:pic>
      <p:sp>
        <p:nvSpPr>
          <p:cNvPr id="7" name="Text Placeholder 6"/>
          <p:cNvSpPr txBox="1">
            <a:spLocks/>
          </p:cNvSpPr>
          <p:nvPr userDrawn="1"/>
        </p:nvSpPr>
        <p:spPr>
          <a:xfrm>
            <a:off x="228600" y="6553200"/>
            <a:ext cx="3759383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indent="0" algn="r" defTabSz="457200" rtl="0" eaLnBrk="1" latinLnBrk="0" hangingPunct="1">
              <a:spcBef>
                <a:spcPct val="20000"/>
              </a:spcBef>
              <a:buFont typeface="Arial"/>
              <a:buNone/>
              <a:defRPr lang="en-US" sz="7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875" indent="-230188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5713" indent="-223838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-230188" algn="l" defTabSz="457200" rtl="0" eaLnBrk="1" latinLnBrk="0" hangingPunct="1">
              <a:spcBef>
                <a:spcPct val="20000"/>
              </a:spcBef>
              <a:buFont typeface="Arial"/>
              <a:buChar char="»"/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600" kern="1200" dirty="0">
                <a:solidFill>
                  <a:schemeClr val="accent2">
                    <a:lumMod val="40000"/>
                    <a:lumOff val="60000"/>
                  </a:schemeClr>
                </a:solidFill>
                <a:latin typeface="+mj-lt"/>
                <a:ea typeface="+mn-ea"/>
                <a:cs typeface="+mn-cs"/>
              </a:rPr>
              <a:t>©2018 ARTHUR J. GALLAGHER &amp; CO.  |  AJG.COM</a:t>
            </a:r>
          </a:p>
        </p:txBody>
      </p:sp>
    </p:spTree>
    <p:extLst>
      <p:ext uri="{BB962C8B-B14F-4D97-AF65-F5344CB8AC3E}">
        <p14:creationId xmlns:p14="http://schemas.microsoft.com/office/powerpoint/2010/main" val="220204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8600" y="1856453"/>
            <a:ext cx="5546373" cy="1428389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ts val="4300"/>
              </a:lnSpc>
              <a:spcBef>
                <a:spcPts val="0"/>
              </a:spcBef>
              <a:defRPr sz="3000" cap="none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Divider/Breaker Slide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28600" y="3291840"/>
            <a:ext cx="5546373" cy="3869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cap="none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Subheading/topic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3783436"/>
            <a:ext cx="9158494" cy="3095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Placeholder 6"/>
          <p:cNvSpPr txBox="1">
            <a:spLocks/>
          </p:cNvSpPr>
          <p:nvPr userDrawn="1"/>
        </p:nvSpPr>
        <p:spPr>
          <a:xfrm>
            <a:off x="228600" y="6553200"/>
            <a:ext cx="3759383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indent="0" algn="r" defTabSz="457200" rtl="0" eaLnBrk="1" latinLnBrk="0" hangingPunct="1">
              <a:spcBef>
                <a:spcPct val="20000"/>
              </a:spcBef>
              <a:buFont typeface="Arial"/>
              <a:buNone/>
              <a:defRPr lang="en-US" sz="7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875" indent="-230188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5713" indent="-223838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-230188" algn="l" defTabSz="457200" rtl="0" eaLnBrk="1" latinLnBrk="0" hangingPunct="1">
              <a:spcBef>
                <a:spcPct val="20000"/>
              </a:spcBef>
              <a:buFont typeface="Arial"/>
              <a:buChar char="»"/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600" kern="1200" dirty="0">
                <a:solidFill>
                  <a:schemeClr val="accent2">
                    <a:lumMod val="40000"/>
                    <a:lumOff val="60000"/>
                  </a:schemeClr>
                </a:solidFill>
                <a:latin typeface="+mj-lt"/>
                <a:ea typeface="+mn-ea"/>
                <a:cs typeface="+mn-cs"/>
              </a:rPr>
              <a:t>©2018 ARTHUR J. GALLAGHER &amp; CO.  |  AJG.COM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0191" y="15938"/>
            <a:ext cx="2335185" cy="1114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685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/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8600" y="1090565"/>
            <a:ext cx="5546373" cy="1102122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>
              <a:lnSpc>
                <a:spcPts val="4300"/>
              </a:lnSpc>
              <a:spcBef>
                <a:spcPts val="0"/>
              </a:spcBef>
              <a:defRPr sz="3000" cap="none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pic>
        <p:nvPicPr>
          <p:cNvPr id="9" name="Picture 2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2700" y="4121150"/>
            <a:ext cx="9169400" cy="273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029200"/>
            <a:ext cx="3581400" cy="838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Aft>
                <a:spcPts val="0"/>
              </a:spcAft>
              <a:buNone/>
              <a:defRPr sz="13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Contact Name and info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5867400"/>
            <a:ext cx="3581400" cy="609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Aft>
                <a:spcPts val="0"/>
              </a:spcAft>
              <a:buNone/>
              <a:defRPr sz="13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Address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0466" y="5334000"/>
            <a:ext cx="2555147" cy="1219200"/>
          </a:xfrm>
          <a:prstGeom prst="rect">
            <a:avLst/>
          </a:prstGeom>
        </p:spPr>
      </p:pic>
      <p:sp>
        <p:nvSpPr>
          <p:cNvPr id="8" name="Text Placeholder 6"/>
          <p:cNvSpPr txBox="1">
            <a:spLocks/>
          </p:cNvSpPr>
          <p:nvPr userDrawn="1"/>
        </p:nvSpPr>
        <p:spPr>
          <a:xfrm>
            <a:off x="228600" y="6553200"/>
            <a:ext cx="3759383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indent="0" algn="r" defTabSz="457200" rtl="0" eaLnBrk="1" latinLnBrk="0" hangingPunct="1">
              <a:spcBef>
                <a:spcPct val="20000"/>
              </a:spcBef>
              <a:buFont typeface="Arial"/>
              <a:buNone/>
              <a:defRPr lang="en-US" sz="7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875" indent="-230188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5713" indent="-223838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-230188" algn="l" defTabSz="457200" rtl="0" eaLnBrk="1" latinLnBrk="0" hangingPunct="1">
              <a:spcBef>
                <a:spcPct val="20000"/>
              </a:spcBef>
              <a:buFont typeface="Arial"/>
              <a:buChar char="»"/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600" kern="1200" dirty="0">
                <a:solidFill>
                  <a:schemeClr val="accent2">
                    <a:lumMod val="40000"/>
                    <a:lumOff val="60000"/>
                  </a:schemeClr>
                </a:solidFill>
                <a:latin typeface="+mj-lt"/>
                <a:ea typeface="+mn-ea"/>
                <a:cs typeface="+mn-cs"/>
              </a:rPr>
              <a:t>©2018 ARTHUR J. GALLAGHER &amp; CO.  |  AJG.COM</a:t>
            </a:r>
          </a:p>
        </p:txBody>
      </p:sp>
    </p:spTree>
    <p:extLst>
      <p:ext uri="{BB962C8B-B14F-4D97-AF65-F5344CB8AC3E}">
        <p14:creationId xmlns:p14="http://schemas.microsoft.com/office/powerpoint/2010/main" val="6633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8600" y="1737360"/>
            <a:ext cx="7772400" cy="4297680"/>
          </a:xfrm>
          <a:prstGeom prst="rect">
            <a:avLst/>
          </a:prstGeom>
        </p:spPr>
        <p:txBody>
          <a:bodyPr/>
          <a:lstStyle>
            <a:lvl1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Arial"/>
              <a:buChar char="•"/>
              <a:tabLst/>
              <a:defRPr>
                <a:solidFill>
                  <a:schemeClr val="tx2"/>
                </a:solidFill>
              </a:defRPr>
            </a:lvl1pPr>
            <a:lvl2pPr marL="461963" marR="0" indent="-2301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Arial"/>
              <a:buChar char="–"/>
              <a:tabLst/>
              <a:defRPr>
                <a:solidFill>
                  <a:schemeClr val="tx2"/>
                </a:solidFill>
              </a:defRPr>
            </a:lvl2pPr>
            <a:lvl3pPr marL="684213" marR="0" indent="-2301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Wingdings" panose="05000000000000000000" pitchFamily="2" charset="2"/>
              <a:buChar char="§"/>
              <a:tabLst/>
              <a:defRPr>
                <a:solidFill>
                  <a:schemeClr val="tx2"/>
                </a:solidFill>
              </a:defRPr>
            </a:lvl3pPr>
            <a:lvl4pPr marL="914400" marR="0" indent="-22383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Arial"/>
              <a:buChar char="–"/>
              <a:tabLst/>
              <a:defRPr>
                <a:solidFill>
                  <a:schemeClr val="tx2"/>
                </a:solidFill>
              </a:defRPr>
            </a:lvl4pPr>
            <a:lvl5pPr marL="1255713" marR="0" indent="-223838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900"/>
              </a:spcAft>
              <a:buClr>
                <a:srgbClr val="6FACDE"/>
              </a:buClr>
              <a:buSzTx/>
              <a:buFont typeface="Arial"/>
              <a:buChar char="–"/>
              <a:tabLst/>
              <a:defRPr>
                <a:solidFill>
                  <a:schemeClr val="tx2"/>
                </a:solidFill>
              </a:defRPr>
            </a:lvl5pPr>
          </a:lstStyle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+mn-lt"/>
                <a:ea typeface="+mn-ea"/>
                <a:cs typeface="Times New Roman"/>
              </a:rPr>
              <a:t>Click to edit Master text styles</a:t>
            </a:r>
          </a:p>
          <a:p>
            <a:pPr marL="461963" marR="0" lvl="1" indent="-2301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Arial"/>
              <a:buChar char="–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+mn-lt"/>
                <a:ea typeface="+mn-ea"/>
                <a:cs typeface="Times New Roman"/>
              </a:rPr>
              <a:t>Second level</a:t>
            </a:r>
          </a:p>
          <a:p>
            <a:pPr marL="684213" marR="0" lvl="2" indent="-2301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+mn-lt"/>
                <a:ea typeface="+mn-ea"/>
                <a:cs typeface="Times New Roman"/>
              </a:rPr>
              <a:t>Third level</a:t>
            </a:r>
          </a:p>
          <a:p>
            <a:pPr marL="914400" marR="0" lvl="3" indent="-22383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Arial"/>
              <a:buChar char="–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+mn-lt"/>
                <a:ea typeface="+mn-ea"/>
                <a:cs typeface="Times New Roman"/>
              </a:rPr>
              <a:t>Fourth level</a:t>
            </a:r>
          </a:p>
          <a:p>
            <a:pPr marL="1255713" marR="0" lvl="4" indent="-223838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900"/>
              </a:spcAft>
              <a:buClr>
                <a:srgbClr val="6FACDE"/>
              </a:buClr>
              <a:buSzTx/>
              <a:buFont typeface="Arial"/>
              <a:buChar char="–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+mn-lt"/>
                <a:ea typeface="+mn-ea"/>
                <a:cs typeface="Times New Roman"/>
              </a:rPr>
              <a:t>Fifth level</a:t>
            </a:r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228600" y="182880"/>
            <a:ext cx="5943600" cy="82296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defTabSz="119063">
              <a:tabLst/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1234440"/>
            <a:ext cx="7772400" cy="4114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64100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8600" y="1737360"/>
            <a:ext cx="7772400" cy="4297680"/>
          </a:xfrm>
          <a:prstGeom prst="rect">
            <a:avLst/>
          </a:prstGeom>
        </p:spPr>
        <p:txBody>
          <a:bodyPr/>
          <a:lstStyle>
            <a:lvl1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Arial"/>
              <a:buChar char="•"/>
              <a:tabLst/>
              <a:defRPr>
                <a:solidFill>
                  <a:schemeClr val="tx2"/>
                </a:solidFill>
              </a:defRPr>
            </a:lvl1pPr>
            <a:lvl2pPr marL="461963" marR="0" indent="-2301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Arial"/>
              <a:buChar char="–"/>
              <a:tabLst/>
              <a:defRPr>
                <a:solidFill>
                  <a:schemeClr val="tx2"/>
                </a:solidFill>
              </a:defRPr>
            </a:lvl2pPr>
            <a:lvl3pPr marL="684213" marR="0" indent="-2301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Wingdings" panose="05000000000000000000" pitchFamily="2" charset="2"/>
              <a:buChar char="§"/>
              <a:tabLst/>
              <a:defRPr>
                <a:solidFill>
                  <a:schemeClr val="tx2"/>
                </a:solidFill>
              </a:defRPr>
            </a:lvl3pPr>
            <a:lvl4pPr marL="914400" marR="0" indent="-22383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Arial"/>
              <a:buChar char="–"/>
              <a:tabLst/>
              <a:defRPr>
                <a:solidFill>
                  <a:schemeClr val="tx2"/>
                </a:solidFill>
              </a:defRPr>
            </a:lvl4pPr>
            <a:lvl5pPr marL="1255713" marR="0" indent="-223838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900"/>
              </a:spcAft>
              <a:buClr>
                <a:srgbClr val="6FACDE"/>
              </a:buClr>
              <a:buSzTx/>
              <a:buFont typeface="Arial"/>
              <a:buChar char="–"/>
              <a:tabLst/>
              <a:defRPr>
                <a:solidFill>
                  <a:schemeClr val="tx2"/>
                </a:solidFill>
              </a:defRPr>
            </a:lvl5pPr>
          </a:lstStyle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+mn-lt"/>
                <a:ea typeface="+mn-ea"/>
                <a:cs typeface="Times New Roman"/>
              </a:rPr>
              <a:t>Click to edit Master text styles</a:t>
            </a:r>
          </a:p>
          <a:p>
            <a:pPr marL="461963" marR="0" lvl="1" indent="-2301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Arial"/>
              <a:buChar char="–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+mn-lt"/>
                <a:ea typeface="+mn-ea"/>
                <a:cs typeface="Times New Roman"/>
              </a:rPr>
              <a:t>Second level</a:t>
            </a:r>
          </a:p>
          <a:p>
            <a:pPr marL="684213" marR="0" lvl="2" indent="-2301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+mn-lt"/>
                <a:ea typeface="+mn-ea"/>
                <a:cs typeface="Times New Roman"/>
              </a:rPr>
              <a:t>Third level</a:t>
            </a:r>
          </a:p>
          <a:p>
            <a:pPr marL="914400" marR="0" lvl="3" indent="-22383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Arial"/>
              <a:buChar char="–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+mn-lt"/>
                <a:ea typeface="+mn-ea"/>
                <a:cs typeface="Times New Roman"/>
              </a:rPr>
              <a:t>Fourth level</a:t>
            </a:r>
          </a:p>
          <a:p>
            <a:pPr marL="1255713" marR="0" lvl="4" indent="-223838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900"/>
              </a:spcAft>
              <a:buClr>
                <a:srgbClr val="6FACDE"/>
              </a:buClr>
              <a:buSzTx/>
              <a:buFont typeface="Arial"/>
              <a:buChar char="–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+mn-lt"/>
                <a:ea typeface="+mn-ea"/>
                <a:cs typeface="Times New Roman"/>
              </a:rPr>
              <a:t>Fifth level</a:t>
            </a:r>
          </a:p>
          <a:p>
            <a:pPr marL="1255713" marR="0" lvl="4" indent="-223838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6FACDE"/>
              </a:buClr>
              <a:buSzTx/>
              <a:buFont typeface="Arial"/>
              <a:buChar char="–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535353"/>
              </a:solidFill>
              <a:effectLst/>
              <a:uLnTx/>
              <a:uFillTx/>
              <a:latin typeface="+mn-lt"/>
              <a:ea typeface="+mn-ea"/>
              <a:cs typeface="Times New Roman"/>
            </a:endParaRPr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228600" y="182880"/>
            <a:ext cx="5943600" cy="82296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defTabSz="119063">
              <a:tabLst/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96288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lumn Bullets w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82880"/>
            <a:ext cx="5943600" cy="8229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8600" y="1737360"/>
            <a:ext cx="4023360" cy="4023360"/>
          </a:xfrm>
        </p:spPr>
        <p:txBody>
          <a:bodyPr/>
          <a:lstStyle>
            <a:lvl1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Arial"/>
              <a:buChar char="•"/>
              <a:tabLst/>
              <a:defRPr>
                <a:solidFill>
                  <a:schemeClr val="tx2"/>
                </a:solidFill>
              </a:defRPr>
            </a:lvl1pPr>
            <a:lvl2pPr marL="461963" marR="0" indent="-2301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Arial"/>
              <a:buChar char="–"/>
              <a:tabLst/>
              <a:defRPr>
                <a:solidFill>
                  <a:schemeClr val="tx2"/>
                </a:solidFill>
              </a:defRPr>
            </a:lvl2pPr>
            <a:lvl3pPr marL="684213" marR="0" indent="-2301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Wingdings" panose="05000000000000000000" pitchFamily="2" charset="2"/>
              <a:buChar char="§"/>
              <a:tabLst/>
              <a:defRPr>
                <a:solidFill>
                  <a:schemeClr val="tx2"/>
                </a:solidFill>
              </a:defRPr>
            </a:lvl3pPr>
            <a:lvl4pPr marL="914400" marR="0" indent="-22383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Arial"/>
              <a:buChar char="–"/>
              <a:tabLst/>
              <a:defRPr>
                <a:solidFill>
                  <a:schemeClr val="tx2"/>
                </a:solidFill>
              </a:defRPr>
            </a:lvl4pPr>
            <a:lvl5pPr marL="1255713" marR="0" indent="-223838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900"/>
              </a:spcAft>
              <a:buClr>
                <a:srgbClr val="6FACDE"/>
              </a:buClr>
              <a:buSzTx/>
              <a:buFont typeface="Arial"/>
              <a:buChar char="–"/>
              <a:tabLst/>
              <a:defRPr>
                <a:solidFill>
                  <a:schemeClr val="tx2"/>
                </a:solidFill>
              </a:defRPr>
            </a:lvl5pPr>
          </a:lstStyle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+mn-lt"/>
                <a:ea typeface="+mn-ea"/>
                <a:cs typeface="Times New Roman"/>
              </a:rPr>
              <a:t>Click to edit Master text styles</a:t>
            </a:r>
          </a:p>
          <a:p>
            <a:pPr marL="461963" marR="0" lvl="1" indent="-2301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Arial"/>
              <a:buChar char="–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+mn-lt"/>
                <a:ea typeface="+mn-ea"/>
                <a:cs typeface="Times New Roman"/>
              </a:rPr>
              <a:t>Second level</a:t>
            </a:r>
          </a:p>
          <a:p>
            <a:pPr marL="684213" marR="0" lvl="2" indent="-2301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+mn-lt"/>
                <a:ea typeface="+mn-ea"/>
                <a:cs typeface="Times New Roman"/>
              </a:rPr>
              <a:t>Third level</a:t>
            </a:r>
          </a:p>
          <a:p>
            <a:pPr marL="914400" marR="0" lvl="3" indent="-22383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Arial"/>
              <a:buChar char="–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+mn-lt"/>
                <a:ea typeface="+mn-ea"/>
                <a:cs typeface="Times New Roman"/>
              </a:rPr>
              <a:t>Fourth level</a:t>
            </a:r>
          </a:p>
          <a:p>
            <a:pPr marL="1255713" marR="0" lvl="4" indent="-223838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900"/>
              </a:spcAft>
              <a:buClr>
                <a:srgbClr val="6FACDE"/>
              </a:buClr>
              <a:buSzTx/>
              <a:buFont typeface="Arial"/>
              <a:buChar char="–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+mn-lt"/>
                <a:ea typeface="+mn-ea"/>
                <a:cs typeface="Times New Roman"/>
              </a:rPr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480560" y="1737360"/>
            <a:ext cx="4023360" cy="4023360"/>
          </a:xfrm>
        </p:spPr>
        <p:txBody>
          <a:bodyPr/>
          <a:lstStyle>
            <a:lvl1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Arial"/>
              <a:buChar char="•"/>
              <a:tabLst/>
              <a:defRPr>
                <a:solidFill>
                  <a:schemeClr val="tx2"/>
                </a:solidFill>
              </a:defRPr>
            </a:lvl1pPr>
            <a:lvl2pPr marL="461963" marR="0" indent="-2301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Arial"/>
              <a:buChar char="–"/>
              <a:tabLst/>
              <a:defRPr>
                <a:solidFill>
                  <a:schemeClr val="tx2"/>
                </a:solidFill>
              </a:defRPr>
            </a:lvl2pPr>
            <a:lvl3pPr marL="684213" marR="0" indent="-2301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Wingdings" panose="05000000000000000000" pitchFamily="2" charset="2"/>
              <a:buChar char="§"/>
              <a:tabLst/>
              <a:defRPr>
                <a:solidFill>
                  <a:schemeClr val="tx2"/>
                </a:solidFill>
              </a:defRPr>
            </a:lvl3pPr>
            <a:lvl4pPr marL="914400" marR="0" indent="-22383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Arial"/>
              <a:buChar char="–"/>
              <a:tabLst/>
              <a:defRPr>
                <a:solidFill>
                  <a:schemeClr val="tx2"/>
                </a:solidFill>
              </a:defRPr>
            </a:lvl4pPr>
            <a:lvl5pPr marL="1255713" marR="0" indent="-223838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900"/>
              </a:spcAft>
              <a:buClr>
                <a:srgbClr val="6FACDE"/>
              </a:buClr>
              <a:buSzTx/>
              <a:buFont typeface="Arial"/>
              <a:buChar char="–"/>
              <a:tabLst/>
              <a:defRPr>
                <a:solidFill>
                  <a:schemeClr val="tx2"/>
                </a:solidFill>
              </a:defRPr>
            </a:lvl5pPr>
          </a:lstStyle>
          <a:p>
            <a:pPr marL="228600" marR="0" lvl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+mn-lt"/>
                <a:ea typeface="+mn-ea"/>
                <a:cs typeface="Times New Roman"/>
              </a:rPr>
              <a:t>Click to edit Master text styles</a:t>
            </a:r>
          </a:p>
          <a:p>
            <a:pPr marL="461963" marR="0" lvl="1" indent="-2301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Arial"/>
              <a:buChar char="–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+mn-lt"/>
                <a:ea typeface="+mn-ea"/>
                <a:cs typeface="Times New Roman"/>
              </a:rPr>
              <a:t>Second level</a:t>
            </a:r>
          </a:p>
          <a:p>
            <a:pPr marL="684213" marR="0" lvl="2" indent="-2301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+mn-lt"/>
                <a:ea typeface="+mn-ea"/>
                <a:cs typeface="Times New Roman"/>
              </a:rPr>
              <a:t>Third level</a:t>
            </a:r>
          </a:p>
          <a:p>
            <a:pPr marL="914400" marR="0" lvl="3" indent="-22383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Arial"/>
              <a:buChar char="–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+mn-lt"/>
                <a:ea typeface="+mn-ea"/>
                <a:cs typeface="Times New Roman"/>
              </a:rPr>
              <a:t>Fourth level</a:t>
            </a:r>
          </a:p>
          <a:p>
            <a:pPr marL="1255713" marR="0" lvl="4" indent="-223838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900"/>
              </a:spcAft>
              <a:buClr>
                <a:srgbClr val="6FACDE"/>
              </a:buClr>
              <a:buSzTx/>
              <a:buFont typeface="Arial"/>
              <a:buChar char="–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+mn-lt"/>
                <a:ea typeface="+mn-ea"/>
                <a:cs typeface="Times New Roman"/>
              </a:rPr>
              <a:t>Fifth level</a:t>
            </a: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1234440"/>
            <a:ext cx="7772400" cy="4114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7024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w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82880"/>
            <a:ext cx="5943600" cy="82296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8600" y="1737360"/>
            <a:ext cx="4023360" cy="4389120"/>
          </a:xfrm>
        </p:spPr>
        <p:txBody>
          <a:bodyPr/>
          <a:lstStyle>
            <a:lvl1pPr marL="228600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Arial"/>
              <a:buChar char="•"/>
              <a:tabLst/>
              <a:defRPr>
                <a:solidFill>
                  <a:schemeClr val="tx2"/>
                </a:solidFill>
              </a:defRPr>
            </a:lvl1pPr>
            <a:lvl2pPr marL="461963" marR="0" indent="-2301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Arial"/>
              <a:buChar char="–"/>
              <a:tabLst/>
              <a:defRPr>
                <a:solidFill>
                  <a:schemeClr val="tx2"/>
                </a:solidFill>
              </a:defRPr>
            </a:lvl2pPr>
            <a:lvl3pPr marL="684213" marR="0" indent="-2301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Wingdings" panose="05000000000000000000" pitchFamily="2" charset="2"/>
              <a:buChar char="§"/>
              <a:tabLst/>
              <a:defRPr>
                <a:solidFill>
                  <a:schemeClr val="tx2"/>
                </a:solidFill>
              </a:defRPr>
            </a:lvl3pPr>
            <a:lvl4pPr marL="914400" marR="0" indent="-22383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Arial"/>
              <a:buChar char="–"/>
              <a:tabLst/>
              <a:defRPr>
                <a:solidFill>
                  <a:schemeClr val="tx2"/>
                </a:solidFill>
              </a:defRPr>
            </a:lvl4pPr>
            <a:lvl5pPr marL="1255713" marR="0" indent="-223838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900"/>
              </a:spcAft>
              <a:buClr>
                <a:schemeClr val="accent2"/>
              </a:buClr>
              <a:buSzTx/>
              <a:buFont typeface="Arial"/>
              <a:buChar char="–"/>
              <a:tabLst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marL="1255713" lvl="4" indent="-223838" algn="l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Char char="–"/>
            </a:pPr>
            <a:r>
              <a:rPr lang="en-US" dirty="0"/>
              <a:t>Fifth level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4605556" y="1737360"/>
            <a:ext cx="4538444" cy="3547704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1234440"/>
            <a:ext cx="7772400" cy="4114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7024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line w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228600" y="182880"/>
            <a:ext cx="5943600" cy="82296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defTabSz="119063">
              <a:tabLst/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1234440"/>
            <a:ext cx="7772400" cy="4114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228600" y="1737360"/>
            <a:ext cx="7772400" cy="4185267"/>
          </a:xfrm>
        </p:spPr>
        <p:txBody>
          <a:bodyPr/>
          <a:lstStyle>
            <a:lvl1pPr marL="461963" indent="-461963">
              <a:buFont typeface="+mj-lt"/>
              <a:buAutoNum type="romanUcPeriod"/>
              <a:defRPr/>
            </a:lvl1pPr>
            <a:lvl2pPr marL="798513" indent="-336550">
              <a:buFont typeface="+mj-lt"/>
              <a:buAutoNum type="alphaUcPeriod"/>
              <a:defRPr/>
            </a:lvl2pPr>
            <a:lvl3pPr marL="1144588" indent="-344488">
              <a:buFont typeface="+mj-lt"/>
              <a:buAutoNum type="arabicPeriod"/>
              <a:defRPr/>
            </a:lvl3pPr>
            <a:lvl4pPr marL="1482725" indent="-342900">
              <a:buFont typeface="+mj-lt"/>
              <a:buAutoNum type="alphaLcParenR"/>
              <a:defRPr/>
            </a:lvl4pPr>
            <a:lvl5pPr marL="1828800" indent="-344488">
              <a:buFont typeface="+mj-lt"/>
              <a:buAutoNum type="romanLcPeriod"/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74543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8600" y="1463040"/>
            <a:ext cx="7772400" cy="4480560"/>
          </a:xfrm>
          <a:prstGeom prst="rect">
            <a:avLst/>
          </a:prstGeom>
        </p:spPr>
        <p:txBody>
          <a:bodyPr/>
          <a:lstStyle>
            <a:lvl1pPr marL="461963" marR="0" indent="-46196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+mj-lt"/>
              <a:buAutoNum type="romanUcPeriod"/>
              <a:tabLst/>
              <a:defRPr lang="en-US" sz="2000" kern="1200" noProof="0" dirty="0" smtClean="0">
                <a:solidFill>
                  <a:schemeClr val="tx2"/>
                </a:solidFill>
                <a:latin typeface="+mn-lt"/>
                <a:ea typeface="+mn-ea"/>
                <a:cs typeface="Times New Roman"/>
              </a:defRPr>
            </a:lvl1pPr>
            <a:lvl2pPr marL="798513" marR="0" indent="-3365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+mj-lt"/>
              <a:buAutoNum type="alphaUcPeriod"/>
              <a:tabLst/>
              <a:defRPr lang="en-US" sz="1800" kern="1200" noProof="0" dirty="0" smtClean="0">
                <a:solidFill>
                  <a:schemeClr val="tx2"/>
                </a:solidFill>
                <a:latin typeface="+mn-lt"/>
                <a:ea typeface="+mn-ea"/>
                <a:cs typeface="Times New Roman"/>
              </a:defRPr>
            </a:lvl2pPr>
            <a:lvl3pPr marL="1144588" marR="0" indent="-346075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+mj-lt"/>
              <a:buAutoNum type="arabicPeriod"/>
              <a:tabLst/>
              <a:defRPr lang="en-US" sz="1600" kern="1200" noProof="0" dirty="0" smtClean="0">
                <a:solidFill>
                  <a:schemeClr val="tx2"/>
                </a:solidFill>
                <a:latin typeface="+mn-lt"/>
                <a:ea typeface="+mn-ea"/>
                <a:cs typeface="Times New Roman"/>
              </a:defRPr>
            </a:lvl3pPr>
            <a:lvl4pPr marL="1482725" marR="0" indent="-34131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+mj-lt"/>
              <a:buAutoNum type="alphaLcParenR"/>
              <a:tabLst/>
              <a:defRPr lang="en-US" sz="1600" kern="1200" noProof="0" dirty="0" smtClean="0">
                <a:solidFill>
                  <a:schemeClr val="tx2"/>
                </a:solidFill>
                <a:latin typeface="+mn-lt"/>
                <a:ea typeface="+mn-ea"/>
                <a:cs typeface="Times New Roman"/>
              </a:defRPr>
            </a:lvl4pPr>
            <a:lvl5pPr marL="1828800" marR="0" indent="-34448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+mj-lt"/>
              <a:buAutoNum type="romanLcPeriod"/>
              <a:tabLst/>
              <a:defRPr lang="en-US" sz="1600" kern="1200" noProof="0" dirty="0">
                <a:solidFill>
                  <a:schemeClr val="tx2"/>
                </a:solidFill>
                <a:latin typeface="+mn-lt"/>
                <a:ea typeface="+mn-ea"/>
                <a:cs typeface="Times New Roman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228600" y="182880"/>
            <a:ext cx="5943600" cy="82296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defTabSz="119063">
              <a:tabLst/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08271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-Outline w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82880"/>
            <a:ext cx="5943600" cy="82296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8600" y="1737360"/>
            <a:ext cx="4023360" cy="4023360"/>
          </a:xfrm>
        </p:spPr>
        <p:txBody>
          <a:bodyPr/>
          <a:lstStyle>
            <a:lvl1pPr marL="461963" marR="0" indent="-46196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+mj-lt"/>
              <a:buAutoNum type="romanUcPeriod"/>
              <a:tabLst/>
              <a:def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+mn-lt"/>
                <a:ea typeface="+mn-ea"/>
                <a:cs typeface="Times New Roman"/>
              </a:defRPr>
            </a:lvl1pPr>
            <a:lvl2pPr marL="798513" marR="0" indent="-34131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+mj-lt"/>
              <a:buAutoNum type="alphaUcPeriod"/>
              <a:tabLst/>
              <a:def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+mn-lt"/>
                <a:ea typeface="+mn-ea"/>
                <a:cs typeface="Times New Roman"/>
              </a:defRPr>
            </a:lvl2pPr>
            <a:lvl3pPr marL="1144588" marR="0" indent="-346075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+mj-lt"/>
              <a:buAutoNum type="arabicPeriod"/>
              <a:tabLst/>
              <a:def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+mn-lt"/>
                <a:ea typeface="+mn-ea"/>
                <a:cs typeface="Times New Roman"/>
              </a:defRPr>
            </a:lvl3pPr>
            <a:lvl4pPr marL="1482725" marR="0" indent="-34131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+mj-lt"/>
              <a:buAutoNum type="alphaLcParenR"/>
              <a:tabLst/>
              <a:def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+mn-lt"/>
                <a:ea typeface="+mn-ea"/>
                <a:cs typeface="Times New Roman"/>
              </a:defRPr>
            </a:lvl4pPr>
            <a:lvl5pPr marL="1828800" marR="0" indent="-346075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+mj-lt"/>
              <a:buAutoNum type="romanLcPeriod"/>
              <a:tabLst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+mn-lt"/>
                <a:ea typeface="+mn-ea"/>
                <a:cs typeface="Times New Roman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480560" y="1737360"/>
            <a:ext cx="4023360" cy="4023360"/>
          </a:xfrm>
        </p:spPr>
        <p:txBody>
          <a:bodyPr/>
          <a:lstStyle>
            <a:lvl1pPr marL="461963" marR="0" indent="-46196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+mj-lt"/>
              <a:buAutoNum type="romanUcPeriod"/>
              <a:tabLst/>
              <a:def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+mn-lt"/>
                <a:ea typeface="+mn-ea"/>
                <a:cs typeface="Times New Roman"/>
              </a:defRPr>
            </a:lvl1pPr>
            <a:lvl2pPr marL="798513" marR="0" indent="-34131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+mj-lt"/>
              <a:buAutoNum type="alphaUcPeriod"/>
              <a:tabLst/>
              <a:def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+mn-lt"/>
                <a:ea typeface="+mn-ea"/>
                <a:cs typeface="Times New Roman"/>
              </a:defRPr>
            </a:lvl2pPr>
            <a:lvl3pPr marL="1144588" marR="0" indent="-346075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+mj-lt"/>
              <a:buAutoNum type="arabicPeriod"/>
              <a:tabLst/>
              <a:def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+mn-lt"/>
                <a:ea typeface="+mn-ea"/>
                <a:cs typeface="Times New Roman"/>
              </a:defRPr>
            </a:lvl3pPr>
            <a:lvl4pPr marL="1482725" marR="0" indent="-34131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+mj-lt"/>
              <a:buAutoNum type="alphaLcParenR"/>
              <a:tabLst/>
              <a:def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+mn-lt"/>
                <a:ea typeface="+mn-ea"/>
                <a:cs typeface="Times New Roman"/>
              </a:defRPr>
            </a:lvl4pPr>
            <a:lvl5pPr marL="1828800" marR="0" indent="-346075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+mj-lt"/>
              <a:buAutoNum type="romanLcPeriod"/>
              <a:tabLst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+mn-lt"/>
                <a:ea typeface="+mn-ea"/>
                <a:cs typeface="Times New Roman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535353"/>
              </a:solidFill>
              <a:effectLst/>
              <a:uLnTx/>
              <a:uFillTx/>
              <a:latin typeface="+mn-lt"/>
              <a:ea typeface="+mn-ea"/>
              <a:cs typeface="Times New Roman"/>
            </a:endParaRP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1234440"/>
            <a:ext cx="8290560" cy="411480"/>
          </a:xfrm>
        </p:spPr>
        <p:txBody>
          <a:bodyPr>
            <a:noAutofit/>
          </a:bodyPr>
          <a:lstStyle>
            <a:lvl1pPr marL="0" indent="0">
              <a:buNone/>
              <a:defRPr lang="en-US" sz="2000" b="1" kern="1200" dirty="0">
                <a:solidFill>
                  <a:schemeClr val="accent2"/>
                </a:solidFill>
                <a:latin typeface="+mj-lt"/>
                <a:ea typeface="+mn-ea"/>
                <a:cs typeface="Times New Roman"/>
              </a:defRPr>
            </a:lvl1pPr>
          </a:lstStyle>
          <a:p>
            <a:pPr marL="0" lvl="0" indent="0" algn="l" defTabSz="457200" rtl="0" eaLnBrk="1" latinLnBrk="0" hangingPunct="1"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Font typeface="Arial"/>
              <a:buNone/>
            </a:pPr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982460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line w Sub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0344"/>
            <a:ext cx="5943600" cy="73152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8600" y="1737360"/>
            <a:ext cx="4023360" cy="4480560"/>
          </a:xfrm>
        </p:spPr>
        <p:txBody>
          <a:bodyPr/>
          <a:lstStyle>
            <a:lvl1pPr marL="461963" marR="0" indent="-46196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+mj-lt"/>
              <a:buAutoNum type="romanUcPeriod"/>
              <a:tabLst/>
              <a:def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+mn-lt"/>
                <a:ea typeface="+mn-ea"/>
                <a:cs typeface="Times New Roman"/>
              </a:defRPr>
            </a:lvl1pPr>
            <a:lvl2pPr marL="798513" marR="0" indent="-34131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+mj-lt"/>
              <a:buAutoNum type="alphaUcPeriod"/>
              <a:tabLst/>
              <a:def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+mn-lt"/>
                <a:ea typeface="+mn-ea"/>
                <a:cs typeface="Times New Roman"/>
              </a:defRPr>
            </a:lvl2pPr>
            <a:lvl3pPr marL="1144588" marR="0" indent="-346075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+mj-lt"/>
              <a:buAutoNum type="arabicPeriod"/>
              <a:tabLst/>
              <a:def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+mn-lt"/>
                <a:ea typeface="+mn-ea"/>
                <a:cs typeface="Times New Roman"/>
              </a:defRPr>
            </a:lvl3pPr>
            <a:lvl4pPr marL="1482725" marR="0" indent="-34131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+mj-lt"/>
              <a:buAutoNum type="alphaLcParenR"/>
              <a:tabLst/>
              <a:def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+mn-lt"/>
                <a:ea typeface="+mn-ea"/>
                <a:cs typeface="Times New Roman"/>
              </a:defRPr>
            </a:lvl4pPr>
            <a:lvl5pPr marL="1828800" marR="0" indent="-346075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6FACDE"/>
              </a:buClr>
              <a:buSzTx/>
              <a:buFont typeface="+mj-lt"/>
              <a:buAutoNum type="romanLcPeriod"/>
              <a:tabLst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+mn-lt"/>
                <a:ea typeface="+mn-ea"/>
                <a:cs typeface="Times New Roman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535353"/>
              </a:solidFill>
              <a:effectLst/>
              <a:uLnTx/>
              <a:uFillTx/>
              <a:latin typeface="+mn-lt"/>
              <a:ea typeface="+mn-ea"/>
              <a:cs typeface="Times New Roman"/>
            </a:endParaRPr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1234440"/>
            <a:ext cx="7772400" cy="411480"/>
          </a:xfrm>
        </p:spPr>
        <p:txBody>
          <a:bodyPr>
            <a:noAutofit/>
          </a:bodyPr>
          <a:lstStyle>
            <a:lvl1pPr marL="0" indent="0">
              <a:buNone/>
              <a:defRPr lang="en-US" sz="2000" b="1" kern="1200" dirty="0">
                <a:solidFill>
                  <a:schemeClr val="accent2"/>
                </a:solidFill>
                <a:latin typeface="+mj-lt"/>
                <a:ea typeface="+mn-ea"/>
                <a:cs typeface="Times New Roman"/>
              </a:defRPr>
            </a:lvl1pPr>
          </a:lstStyle>
          <a:p>
            <a:pPr marL="0" lvl="0" indent="0" algn="l" defTabSz="457200" rtl="0" eaLnBrk="1" latinLnBrk="0" hangingPunct="1"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Font typeface="Arial"/>
              <a:buNone/>
            </a:pPr>
            <a:r>
              <a:rPr lang="en-US" dirty="0"/>
              <a:t>Subtitle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4647501" y="1737359"/>
            <a:ext cx="4496499" cy="3572871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793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8600" y="1737360"/>
            <a:ext cx="7772400" cy="4206240"/>
          </a:xfrm>
          <a:prstGeom prst="rect">
            <a:avLst/>
          </a:prstGeo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rgbClr val="898D8D"/>
                </a:solidFill>
              </a:defRPr>
            </a:lvl2pPr>
            <a:lvl3pPr>
              <a:defRPr>
                <a:solidFill>
                  <a:srgbClr val="898D8D"/>
                </a:solidFill>
              </a:defRPr>
            </a:lvl3pPr>
            <a:lvl4pPr>
              <a:defRPr>
                <a:solidFill>
                  <a:srgbClr val="898D8D"/>
                </a:solidFill>
              </a:defRPr>
            </a:lvl4pPr>
            <a:lvl5pPr>
              <a:defRPr>
                <a:solidFill>
                  <a:srgbClr val="898D8D"/>
                </a:solidFill>
              </a:defRPr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Click to add text</a:t>
            </a:r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228600" y="182880"/>
            <a:ext cx="6035040" cy="82296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defTabSz="119063">
              <a:tabLst/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1234440"/>
            <a:ext cx="7772400" cy="41148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lang="en-US" sz="2000" b="1" kern="1200" dirty="0">
                <a:solidFill>
                  <a:schemeClr val="accent2"/>
                </a:solidFill>
                <a:latin typeface="+mj-lt"/>
                <a:ea typeface="+mn-ea"/>
                <a:cs typeface="Times New Roman"/>
              </a:defRPr>
            </a:lvl1pPr>
          </a:lstStyle>
          <a:p>
            <a:pPr marL="0" lvl="0" indent="0" algn="l" defTabSz="457200" rtl="0" eaLnBrk="1" latinLnBrk="0" hangingPunct="1"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Font typeface="Arial"/>
              <a:buNone/>
            </a:pPr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524765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8600" y="1463040"/>
            <a:ext cx="7772400" cy="44805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rgbClr val="898D8D"/>
                </a:solidFill>
              </a:defRPr>
            </a:lvl2pPr>
            <a:lvl3pPr>
              <a:defRPr>
                <a:solidFill>
                  <a:srgbClr val="898D8D"/>
                </a:solidFill>
              </a:defRPr>
            </a:lvl3pPr>
            <a:lvl4pPr>
              <a:defRPr>
                <a:solidFill>
                  <a:srgbClr val="898D8D"/>
                </a:solidFill>
              </a:defRPr>
            </a:lvl4pPr>
            <a:lvl5pPr>
              <a:defRPr>
                <a:solidFill>
                  <a:srgbClr val="898D8D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228600" y="182880"/>
            <a:ext cx="5943600" cy="82296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defTabSz="119063">
              <a:tabLst/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93656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228600" y="182880"/>
            <a:ext cx="5943600" cy="82296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defTabSz="119063">
              <a:tabLst/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1234440"/>
            <a:ext cx="7772400" cy="41148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lang="en-US" sz="2000" b="1" kern="1200" dirty="0">
                <a:solidFill>
                  <a:schemeClr val="accent2"/>
                </a:solidFill>
                <a:latin typeface="+mj-lt"/>
                <a:ea typeface="+mn-ea"/>
                <a:cs typeface="Times New Roman"/>
              </a:defRPr>
            </a:lvl1pPr>
          </a:lstStyle>
          <a:p>
            <a:pPr marL="0" lvl="0" indent="0" algn="l" defTabSz="457200" rtl="0" eaLnBrk="1" latinLnBrk="0" hangingPunct="1"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Font typeface="Arial"/>
              <a:buNone/>
            </a:pPr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968688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228600" y="182880"/>
            <a:ext cx="5943600" cy="82296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defTabSz="119063">
              <a:tabLst/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55073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5301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-Text w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82880"/>
            <a:ext cx="5943600" cy="82296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8600" y="1737360"/>
            <a:ext cx="4023360" cy="402336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>
              <a:defRPr>
                <a:solidFill>
                  <a:srgbClr val="898D8D"/>
                </a:solidFill>
              </a:defRPr>
            </a:lvl2pPr>
            <a:lvl3pPr>
              <a:defRPr>
                <a:solidFill>
                  <a:srgbClr val="898D8D"/>
                </a:solidFill>
              </a:defRPr>
            </a:lvl3pPr>
            <a:lvl4pPr>
              <a:defRPr>
                <a:solidFill>
                  <a:srgbClr val="898D8D"/>
                </a:solidFill>
              </a:defRPr>
            </a:lvl4pPr>
            <a:lvl5pPr>
              <a:defRPr>
                <a:solidFill>
                  <a:srgbClr val="898D8D"/>
                </a:solidFill>
              </a:defRPr>
            </a:lvl5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480560" y="1737360"/>
            <a:ext cx="4023360" cy="402336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>
              <a:defRPr>
                <a:solidFill>
                  <a:srgbClr val="898D8D"/>
                </a:solidFill>
              </a:defRPr>
            </a:lvl2pPr>
            <a:lvl3pPr>
              <a:defRPr>
                <a:solidFill>
                  <a:srgbClr val="898D8D"/>
                </a:solidFill>
              </a:defRPr>
            </a:lvl3pPr>
            <a:lvl4pPr>
              <a:defRPr>
                <a:solidFill>
                  <a:srgbClr val="898D8D"/>
                </a:solidFill>
              </a:defRPr>
            </a:lvl4pPr>
            <a:lvl5pPr>
              <a:defRPr>
                <a:solidFill>
                  <a:srgbClr val="898D8D"/>
                </a:solidFill>
              </a:defRPr>
            </a:lvl5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1234440"/>
            <a:ext cx="8229600" cy="411480"/>
          </a:xfrm>
        </p:spPr>
        <p:txBody>
          <a:bodyPr>
            <a:noAutofit/>
          </a:bodyPr>
          <a:lstStyle>
            <a:lvl1pPr marL="0" indent="0">
              <a:buNone/>
              <a:defRPr lang="en-US" sz="2000" b="1" kern="1200" dirty="0">
                <a:solidFill>
                  <a:schemeClr val="accent2"/>
                </a:solidFill>
                <a:latin typeface="+mj-lt"/>
                <a:ea typeface="+mn-ea"/>
                <a:cs typeface="Times New Roman"/>
              </a:defRPr>
            </a:lvl1pPr>
          </a:lstStyle>
          <a:p>
            <a:pPr marL="0" lvl="0" indent="0" algn="l" defTabSz="457200" rtl="0" eaLnBrk="1" latinLnBrk="0" hangingPunct="1"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Font typeface="Arial"/>
              <a:buNone/>
            </a:pPr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066953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 Sub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82880"/>
            <a:ext cx="5943600" cy="82296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8600" y="1737360"/>
            <a:ext cx="4023360" cy="448056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add text </a:t>
            </a:r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1234440"/>
            <a:ext cx="8229600" cy="411480"/>
          </a:xfrm>
        </p:spPr>
        <p:txBody>
          <a:bodyPr>
            <a:noAutofit/>
          </a:bodyPr>
          <a:lstStyle>
            <a:lvl1pPr marL="0" indent="0">
              <a:buNone/>
              <a:defRPr lang="en-US" sz="2000" b="1" kern="1200" dirty="0">
                <a:solidFill>
                  <a:schemeClr val="accent2"/>
                </a:solidFill>
                <a:latin typeface="+mj-lt"/>
                <a:ea typeface="+mn-ea"/>
                <a:cs typeface="Times New Roman"/>
              </a:defRPr>
            </a:lvl1pPr>
          </a:lstStyle>
          <a:p>
            <a:pPr marL="0" lvl="0" indent="0" algn="l" defTabSz="457200" rtl="0" eaLnBrk="1" latinLnBrk="0" hangingPunct="1"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Font typeface="Arial"/>
              <a:buNone/>
            </a:pPr>
            <a:r>
              <a:rPr lang="en-US" dirty="0"/>
              <a:t>Subtitle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4572001" y="1737361"/>
            <a:ext cx="4572000" cy="3606426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34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s w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82880"/>
            <a:ext cx="5943600" cy="82296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8600" y="1737360"/>
            <a:ext cx="4023360" cy="4023360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rgbClr val="898D8D"/>
                </a:solidFill>
              </a:defRPr>
            </a:lvl2pPr>
            <a:lvl3pPr>
              <a:defRPr>
                <a:solidFill>
                  <a:srgbClr val="898D8D"/>
                </a:solidFill>
              </a:defRPr>
            </a:lvl3pPr>
            <a:lvl4pPr>
              <a:defRPr>
                <a:solidFill>
                  <a:srgbClr val="898D8D"/>
                </a:solidFill>
              </a:defRPr>
            </a:lvl4pPr>
            <a:lvl5pPr>
              <a:defRPr>
                <a:solidFill>
                  <a:srgbClr val="898D8D"/>
                </a:solidFill>
              </a:defRPr>
            </a:lvl5pPr>
          </a:lstStyle>
          <a:p>
            <a:pPr lvl="0"/>
            <a:r>
              <a:rPr lang="en-US" dirty="0"/>
              <a:t>Picture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480560" y="1737360"/>
            <a:ext cx="4023360" cy="4023360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rgbClr val="898D8D"/>
                </a:solidFill>
              </a:defRPr>
            </a:lvl2pPr>
            <a:lvl3pPr>
              <a:defRPr>
                <a:solidFill>
                  <a:srgbClr val="898D8D"/>
                </a:solidFill>
              </a:defRPr>
            </a:lvl3pPr>
            <a:lvl4pPr>
              <a:defRPr>
                <a:solidFill>
                  <a:srgbClr val="898D8D"/>
                </a:solidFill>
              </a:defRPr>
            </a:lvl4pPr>
            <a:lvl5pPr>
              <a:defRPr>
                <a:solidFill>
                  <a:srgbClr val="898D8D"/>
                </a:solidFill>
              </a:defRPr>
            </a:lvl5pPr>
          </a:lstStyle>
          <a:p>
            <a:pPr lvl="0"/>
            <a:r>
              <a:rPr lang="en-US" dirty="0"/>
              <a:t>Picture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1234440"/>
            <a:ext cx="8290560" cy="411480"/>
          </a:xfrm>
        </p:spPr>
        <p:txBody>
          <a:bodyPr>
            <a:noAutofit/>
          </a:bodyPr>
          <a:lstStyle>
            <a:lvl1pPr marL="0" indent="0">
              <a:buNone/>
              <a:defRPr lang="en-US" sz="2000" b="1" kern="1200" dirty="0">
                <a:solidFill>
                  <a:schemeClr val="accent2"/>
                </a:solidFill>
                <a:latin typeface="+mj-lt"/>
                <a:ea typeface="+mn-ea"/>
                <a:cs typeface="Times New Roman"/>
              </a:defRPr>
            </a:lvl1pPr>
          </a:lstStyle>
          <a:p>
            <a:pPr marL="0" lvl="0" indent="0" algn="l" defTabSz="457200" rtl="0" eaLnBrk="1" latinLnBrk="0" hangingPunct="1"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Font typeface="Arial"/>
              <a:buNone/>
            </a:pPr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15437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s w Subtitle &amp;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82880"/>
            <a:ext cx="5943600" cy="82296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28600" y="1737360"/>
            <a:ext cx="4023360" cy="2949610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rgbClr val="898D8D"/>
                </a:solidFill>
              </a:defRPr>
            </a:lvl2pPr>
            <a:lvl3pPr>
              <a:defRPr>
                <a:solidFill>
                  <a:srgbClr val="898D8D"/>
                </a:solidFill>
              </a:defRPr>
            </a:lvl3pPr>
            <a:lvl4pPr>
              <a:defRPr>
                <a:solidFill>
                  <a:srgbClr val="898D8D"/>
                </a:solidFill>
              </a:defRPr>
            </a:lvl4pPr>
            <a:lvl5pPr>
              <a:defRPr>
                <a:solidFill>
                  <a:srgbClr val="898D8D"/>
                </a:solidFill>
              </a:defRPr>
            </a:lvl5pPr>
          </a:lstStyle>
          <a:p>
            <a:pPr lvl="0"/>
            <a:r>
              <a:rPr lang="en-US" dirty="0"/>
              <a:t>Picture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480560" y="1737360"/>
            <a:ext cx="4023360" cy="2964172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rgbClr val="898D8D"/>
                </a:solidFill>
              </a:defRPr>
            </a:lvl2pPr>
            <a:lvl3pPr>
              <a:defRPr>
                <a:solidFill>
                  <a:srgbClr val="898D8D"/>
                </a:solidFill>
              </a:defRPr>
            </a:lvl3pPr>
            <a:lvl4pPr>
              <a:defRPr>
                <a:solidFill>
                  <a:srgbClr val="898D8D"/>
                </a:solidFill>
              </a:defRPr>
            </a:lvl4pPr>
            <a:lvl5pPr>
              <a:defRPr>
                <a:solidFill>
                  <a:srgbClr val="898D8D"/>
                </a:solidFill>
              </a:defRPr>
            </a:lvl5pPr>
          </a:lstStyle>
          <a:p>
            <a:pPr lvl="0"/>
            <a:r>
              <a:rPr lang="en-US" dirty="0"/>
              <a:t>Picture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1234440"/>
            <a:ext cx="8229600" cy="411480"/>
          </a:xfrm>
        </p:spPr>
        <p:txBody>
          <a:bodyPr>
            <a:noAutofit/>
          </a:bodyPr>
          <a:lstStyle>
            <a:lvl1pPr marL="0" indent="0">
              <a:buNone/>
              <a:defRPr lang="en-US" sz="2000" b="1" kern="1200" dirty="0">
                <a:solidFill>
                  <a:schemeClr val="accent2"/>
                </a:solidFill>
                <a:latin typeface="+mj-lt"/>
                <a:ea typeface="+mn-ea"/>
                <a:cs typeface="Times New Roman"/>
              </a:defRPr>
            </a:lvl1pPr>
          </a:lstStyle>
          <a:p>
            <a:pPr marL="0" lvl="0" indent="0" algn="l" defTabSz="457200" rtl="0" eaLnBrk="1" latinLnBrk="0" hangingPunct="1">
              <a:spcBef>
                <a:spcPts val="0"/>
              </a:spcBef>
              <a:spcAft>
                <a:spcPts val="900"/>
              </a:spcAft>
              <a:buClr>
                <a:schemeClr val="accent2"/>
              </a:buClr>
              <a:buFont typeface="Arial"/>
              <a:buNone/>
            </a:pPr>
            <a:r>
              <a:rPr lang="en-US" dirty="0"/>
              <a:t>Subtitle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228600" y="4858869"/>
            <a:ext cx="4023360" cy="75841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4480560" y="4858869"/>
            <a:ext cx="4023360" cy="76215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99264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992475" y="5486187"/>
            <a:ext cx="5163169" cy="138233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82880"/>
            <a:ext cx="5943600" cy="82296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463040"/>
            <a:ext cx="7772400" cy="4480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marL="1255713" lvl="4" indent="-223838" algn="l" defTabSz="4572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/>
              <a:buChar char="–"/>
            </a:pPr>
            <a:r>
              <a:rPr lang="en-US" dirty="0"/>
              <a:t>Fifth level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0191" y="15938"/>
            <a:ext cx="2335185" cy="1114245"/>
          </a:xfrm>
          <a:prstGeom prst="rect">
            <a:avLst/>
          </a:prstGeom>
        </p:spPr>
      </p:pic>
      <p:sp>
        <p:nvSpPr>
          <p:cNvPr id="12" name="Text Placeholder 6"/>
          <p:cNvSpPr txBox="1">
            <a:spLocks/>
          </p:cNvSpPr>
          <p:nvPr userDrawn="1"/>
        </p:nvSpPr>
        <p:spPr>
          <a:xfrm>
            <a:off x="8077200" y="6553200"/>
            <a:ext cx="737948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indent="0" algn="r" defTabSz="457200" rtl="0" eaLnBrk="1" latinLnBrk="0" hangingPunct="1">
              <a:spcBef>
                <a:spcPct val="20000"/>
              </a:spcBef>
              <a:buFont typeface="Arial"/>
              <a:buNone/>
              <a:defRPr lang="en-US" sz="7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875" indent="-230188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5713" indent="-223838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-230188" algn="l" defTabSz="457200" rtl="0" eaLnBrk="1" latinLnBrk="0" hangingPunct="1">
              <a:spcBef>
                <a:spcPct val="20000"/>
              </a:spcBef>
              <a:buFont typeface="Arial"/>
              <a:buChar char="»"/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fld id="{A693E131-0D16-45FB-88DE-8C60A1B179D3}" type="slidenum">
              <a:rPr lang="en-US" sz="800" smtClean="0">
                <a:solidFill>
                  <a:schemeClr val="bg1"/>
                </a:solidFill>
              </a:rPr>
              <a:t>‹#›</a:t>
            </a:fld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13" name="Text Placeholder 6"/>
          <p:cNvSpPr txBox="1">
            <a:spLocks/>
          </p:cNvSpPr>
          <p:nvPr userDrawn="1"/>
        </p:nvSpPr>
        <p:spPr>
          <a:xfrm>
            <a:off x="228600" y="6553200"/>
            <a:ext cx="3759383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indent="0" algn="r" defTabSz="457200" rtl="0" eaLnBrk="1" latinLnBrk="0" hangingPunct="1">
              <a:spcBef>
                <a:spcPct val="20000"/>
              </a:spcBef>
              <a:buFont typeface="Arial"/>
              <a:buNone/>
              <a:defRPr lang="en-US" sz="7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1875" indent="-230188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5713" indent="-223838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-230188" algn="l" defTabSz="457200" rtl="0" eaLnBrk="1" latinLnBrk="0" hangingPunct="1">
              <a:spcBef>
                <a:spcPct val="20000"/>
              </a:spcBef>
              <a:buFont typeface="Arial"/>
              <a:buChar char="»"/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600" kern="1200" dirty="0">
                <a:solidFill>
                  <a:schemeClr val="bg1">
                    <a:lumMod val="75000"/>
                  </a:schemeClr>
                </a:solidFill>
                <a:latin typeface="+mj-lt"/>
                <a:ea typeface="+mn-ea"/>
                <a:cs typeface="+mn-cs"/>
              </a:rPr>
              <a:t>©2018 ARTHUR J. GALLAGHER &amp; CO.  |  AJG.COM</a:t>
            </a:r>
          </a:p>
        </p:txBody>
      </p:sp>
    </p:spTree>
    <p:extLst>
      <p:ext uri="{BB962C8B-B14F-4D97-AF65-F5344CB8AC3E}">
        <p14:creationId xmlns:p14="http://schemas.microsoft.com/office/powerpoint/2010/main" val="3095045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821" r:id="rId2"/>
    <p:sldLayoutId id="2147483822" r:id="rId3"/>
    <p:sldLayoutId id="2147483823" r:id="rId4"/>
    <p:sldLayoutId id="2147483832" r:id="rId5"/>
    <p:sldLayoutId id="2147483849" r:id="rId6"/>
    <p:sldLayoutId id="2147483802" r:id="rId7"/>
    <p:sldLayoutId id="2147483803" r:id="rId8"/>
    <p:sldLayoutId id="2147483834" r:id="rId9"/>
    <p:sldLayoutId id="2147483835" r:id="rId10"/>
    <p:sldLayoutId id="2147483836" r:id="rId11"/>
    <p:sldLayoutId id="2147483837" r:id="rId12"/>
    <p:sldLayoutId id="2147483827" r:id="rId13"/>
    <p:sldLayoutId id="2147483828" r:id="rId14"/>
    <p:sldLayoutId id="2147483839" r:id="rId15"/>
    <p:sldLayoutId id="2147483838" r:id="rId16"/>
    <p:sldLayoutId id="2147483852" r:id="rId17"/>
    <p:sldLayoutId id="2147483829" r:id="rId18"/>
    <p:sldLayoutId id="2147483830" r:id="rId19"/>
    <p:sldLayoutId id="2147483831" r:id="rId20"/>
    <p:sldLayoutId id="2147483840" r:id="rId2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457200" rtl="0" eaLnBrk="1" latinLnBrk="0" hangingPunct="1">
        <a:spcBef>
          <a:spcPct val="0"/>
        </a:spcBef>
        <a:buNone/>
        <a:defRPr sz="3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457200" rtl="0" eaLnBrk="1" latinLnBrk="0" hangingPunct="1">
        <a:spcBef>
          <a:spcPts val="0"/>
        </a:spcBef>
        <a:spcAft>
          <a:spcPts val="900"/>
        </a:spcAft>
        <a:buClr>
          <a:schemeClr val="accent2"/>
        </a:buClr>
        <a:buFont typeface="Arial"/>
        <a:buChar char="•"/>
        <a:defRPr sz="2000" kern="1200">
          <a:solidFill>
            <a:schemeClr val="tx2"/>
          </a:solidFill>
          <a:latin typeface="+mn-lt"/>
          <a:ea typeface="+mn-ea"/>
          <a:cs typeface="Times New Roman"/>
        </a:defRPr>
      </a:lvl1pPr>
      <a:lvl2pPr marL="461963" indent="-230188" algn="l" defTabSz="457200" rtl="0" eaLnBrk="1" latinLnBrk="0" hangingPunct="1">
        <a:spcBef>
          <a:spcPts val="0"/>
        </a:spcBef>
        <a:spcAft>
          <a:spcPts val="900"/>
        </a:spcAft>
        <a:buClr>
          <a:schemeClr val="accent2"/>
        </a:buClr>
        <a:buFont typeface="Arial"/>
        <a:buChar char="–"/>
        <a:defRPr sz="1800" kern="1200">
          <a:solidFill>
            <a:schemeClr val="tx2"/>
          </a:solidFill>
          <a:latin typeface="+mn-lt"/>
          <a:ea typeface="+mn-ea"/>
          <a:cs typeface="Times New Roman"/>
        </a:defRPr>
      </a:lvl2pPr>
      <a:lvl3pPr marL="684213" indent="-230188" algn="l" defTabSz="457200" rtl="0" eaLnBrk="1" latinLnBrk="0" hangingPunct="1">
        <a:spcBef>
          <a:spcPts val="0"/>
        </a:spcBef>
        <a:spcAft>
          <a:spcPts val="900"/>
        </a:spcAft>
        <a:buClr>
          <a:schemeClr val="accent2"/>
        </a:buClr>
        <a:buFont typeface="Wingdings" panose="05000000000000000000" pitchFamily="2" charset="2"/>
        <a:buChar char="§"/>
        <a:defRPr sz="1600" kern="1200">
          <a:solidFill>
            <a:schemeClr val="tx2"/>
          </a:solidFill>
          <a:latin typeface="+mn-lt"/>
          <a:ea typeface="+mn-ea"/>
          <a:cs typeface="Times New Roman"/>
        </a:defRPr>
      </a:lvl3pPr>
      <a:lvl4pPr marL="914400" indent="-223838" algn="l" defTabSz="457200" rtl="0" eaLnBrk="1" latinLnBrk="0" hangingPunct="1">
        <a:spcBef>
          <a:spcPts val="0"/>
        </a:spcBef>
        <a:spcAft>
          <a:spcPts val="900"/>
        </a:spcAft>
        <a:buClr>
          <a:schemeClr val="accent2"/>
        </a:buClr>
        <a:buFont typeface="Arial"/>
        <a:buChar char="–"/>
        <a:defRPr lang="en-US" sz="1600" kern="1200" dirty="0">
          <a:solidFill>
            <a:schemeClr val="tx2"/>
          </a:solidFill>
          <a:latin typeface="+mn-lt"/>
          <a:ea typeface="+mn-ea"/>
          <a:cs typeface="Times New Roman"/>
        </a:defRPr>
      </a:lvl4pPr>
      <a:lvl5pPr marL="1143000" indent="-223838" algn="l" defTabSz="457200" rtl="0" eaLnBrk="1" latinLnBrk="0" hangingPunct="1">
        <a:spcBef>
          <a:spcPts val="0"/>
        </a:spcBef>
        <a:spcAft>
          <a:spcPts val="900"/>
        </a:spcAft>
        <a:buClr>
          <a:schemeClr val="accent2"/>
        </a:buClr>
        <a:buFont typeface="Arial" panose="020B060402020202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Times New Roman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6523" y="4517691"/>
            <a:ext cx="8103551" cy="990599"/>
          </a:xfrm>
        </p:spPr>
        <p:txBody>
          <a:bodyPr/>
          <a:lstStyle/>
          <a:p>
            <a:pPr algn="l"/>
            <a:r>
              <a:rPr lang="en-US" sz="2400" dirty="0"/>
              <a:t>COVID-19 Construction Contract Issues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0"/>
          </p:nvPr>
        </p:nvSpPr>
        <p:spPr>
          <a:xfrm>
            <a:off x="316523" y="5627863"/>
            <a:ext cx="5181600" cy="381000"/>
          </a:xfrm>
        </p:spPr>
        <p:txBody>
          <a:bodyPr/>
          <a:lstStyle/>
          <a:p>
            <a:r>
              <a:rPr lang="en-US" sz="1400" dirty="0" smtClean="0"/>
              <a:t>Jose Pienknagura</a:t>
            </a:r>
          </a:p>
          <a:p>
            <a:r>
              <a:rPr lang="en-US" sz="1400" dirty="0" smtClean="0"/>
              <a:t>February 2021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56101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7830" y="2225118"/>
            <a:ext cx="6761285" cy="120750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False Claims Act Allegations Against Surety Professionals Are a Very Real Risk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767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82879"/>
            <a:ext cx="5943600" cy="1207509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Futura Std Medium" pitchFamily="34" charset="0"/>
                <a:ea typeface="Times New Roman" pitchFamily="18" charset="0"/>
                <a:cs typeface="Arial" pitchFamily="34" charset="0"/>
              </a:rPr>
              <a:t>Current AGC Survey </a:t>
            </a:r>
            <a:endParaRPr lang="en-US" sz="28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228600" y="1112703"/>
            <a:ext cx="7772400" cy="5263045"/>
          </a:xfrm>
        </p:spPr>
        <p:txBody>
          <a:bodyPr>
            <a:normAutofit/>
          </a:bodyPr>
          <a:lstStyle/>
          <a:p>
            <a:pPr marL="0" lvl="0" indent="0" defTabSz="91440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defTabSz="91440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7663" lvl="0" indent="-347663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Futura Std Medium" pitchFamily="34" charset="0"/>
                <a:ea typeface="Times New Roman" pitchFamily="18" charset="0"/>
                <a:cs typeface="Arial" pitchFamily="34" charset="0"/>
              </a:rPr>
              <a:t>60% of respondents have had future projects cancelled or delayed (compared to 32% in June)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>
              <a:solidFill>
                <a:schemeClr val="tx1"/>
              </a:solidFill>
              <a:latin typeface="Futura Std Medium" pitchFamily="34" charset="0"/>
              <a:ea typeface="Times New Roman" pitchFamily="18" charset="0"/>
              <a:cs typeface="Arial" pitchFamily="34" charset="0"/>
            </a:endParaRPr>
          </a:p>
          <a:p>
            <a:pPr marL="347663" lvl="0" indent="-347663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Futura Std Medium" pitchFamily="34" charset="0"/>
                <a:cs typeface="Arial" pitchFamily="34" charset="0"/>
              </a:rPr>
              <a:t>33% of respondents said projects in progress have been halted due to the pandemic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>
              <a:solidFill>
                <a:schemeClr val="tx1"/>
              </a:solidFill>
              <a:latin typeface="Futura Std Medium" pitchFamily="34" charset="0"/>
              <a:cs typeface="Arial" pitchFamily="34" charset="0"/>
            </a:endParaRPr>
          </a:p>
          <a:p>
            <a:pPr marL="347663" lvl="0" indent="-347663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Futura Std Medium" pitchFamily="34" charset="0"/>
                <a:cs typeface="Arial" pitchFamily="34" charset="0"/>
              </a:rPr>
              <a:t>Backlog is significantly shrinking and there’s a lack of new jobs coming to market</a:t>
            </a:r>
          </a:p>
          <a:p>
            <a:pPr marL="342900" lvl="0" indent="-34290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tx1"/>
              </a:solidFill>
              <a:latin typeface="Futura Std Medium" pitchFamily="34" charset="0"/>
              <a:cs typeface="Arial" pitchFamily="34" charset="0"/>
            </a:endParaRPr>
          </a:p>
          <a:p>
            <a:pPr marL="347663" lvl="0" indent="-347663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471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Futura Std Medium" pitchFamily="34" charset="0"/>
              </a:rPr>
              <a:t>Some Unexpected Impacts</a:t>
            </a:r>
            <a:endParaRPr lang="en-US" sz="28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228600" y="1103650"/>
            <a:ext cx="7772400" cy="4185267"/>
          </a:xfrm>
        </p:spPr>
        <p:txBody>
          <a:bodyPr/>
          <a:lstStyle/>
          <a:p>
            <a:pPr marL="457200" lvl="0" indent="-4572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lvl="0" indent="-4572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7663" lvl="0" indent="-347663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Futura Std Medium" pitchFamily="34" charset="0"/>
                <a:cs typeface="Arial" pitchFamily="34" charset="0"/>
              </a:rPr>
              <a:t>Bigger companies chasing smaller projects</a:t>
            </a:r>
          </a:p>
          <a:p>
            <a:pPr marL="347663" lvl="0" indent="-347663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Futura Std Medium" pitchFamily="34" charset="0"/>
                <a:cs typeface="Arial" pitchFamily="34" charset="0"/>
              </a:rPr>
              <a:t>‘Keep the doors open’ mentality</a:t>
            </a:r>
          </a:p>
          <a:p>
            <a:pPr marL="347663" lvl="0" indent="-347663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Futura Std Medium" pitchFamily="34" charset="0"/>
                <a:cs typeface="Arial" pitchFamily="34" charset="0"/>
              </a:rPr>
              <a:t>Lower margins</a:t>
            </a:r>
          </a:p>
          <a:p>
            <a:pPr marL="347663" lvl="0" indent="-347663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Futura Std Medium" pitchFamily="34" charset="0"/>
                <a:cs typeface="Arial" pitchFamily="34" charset="0"/>
              </a:rPr>
              <a:t>Growing problem of finding qualified workers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US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259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Futura Std Medium" pitchFamily="34" charset="0"/>
              </a:rPr>
              <a:t>Existing Contracts</a:t>
            </a:r>
            <a:endParaRPr lang="en-US" sz="28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228599" y="1076491"/>
            <a:ext cx="8664879" cy="5411991"/>
          </a:xfrm>
        </p:spPr>
        <p:txBody>
          <a:bodyPr>
            <a:normAutofit lnSpcReduction="10000"/>
          </a:bodyPr>
          <a:lstStyle/>
          <a:p>
            <a:pPr marL="457200" lvl="0" indent="-4572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347663" lvl="0" indent="-347663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Futura Std Medium" pitchFamily="34" charset="0"/>
                <a:cs typeface="Arial" pitchFamily="34" charset="0"/>
              </a:rPr>
              <a:t>Does your delay clause include epidemics and force majeure</a:t>
            </a:r>
          </a:p>
          <a:p>
            <a:pPr marL="347663" lvl="0" indent="-347663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Futura Std Medium" pitchFamily="34" charset="0"/>
                <a:cs typeface="Arial" pitchFamily="34" charset="0"/>
              </a:rPr>
              <a:t>Does the delay clause only give time, but no money</a:t>
            </a:r>
          </a:p>
          <a:p>
            <a:pPr marL="347663" lvl="0" indent="-347663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Futura Std Medium" pitchFamily="34" charset="0"/>
                <a:cs typeface="Arial" pitchFamily="34" charset="0"/>
              </a:rPr>
              <a:t>Change in law clause</a:t>
            </a:r>
          </a:p>
          <a:p>
            <a:pPr marL="347663" lvl="0" indent="-347663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Futura Std Medium" pitchFamily="34" charset="0"/>
                <a:cs typeface="Arial" pitchFamily="34" charset="0"/>
              </a:rPr>
              <a:t>Owner suspension/termination/abandonment</a:t>
            </a:r>
          </a:p>
          <a:p>
            <a:pPr marL="347663" lvl="0" indent="-347663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Futura Std Medium" pitchFamily="34" charset="0"/>
                <a:cs typeface="Arial" pitchFamily="34" charset="0"/>
              </a:rPr>
              <a:t>Proof of funding</a:t>
            </a:r>
          </a:p>
          <a:p>
            <a:pPr marL="347663" lvl="0" indent="-347663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Futura Std Medium" pitchFamily="34" charset="0"/>
                <a:cs typeface="Arial" pitchFamily="34" charset="0"/>
              </a:rPr>
              <a:t>Cost of additional safety protocols (covered costs of the work/change order - contingency)</a:t>
            </a:r>
          </a:p>
          <a:p>
            <a:pPr marL="347663" lvl="0" indent="-347663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Futura Std Medium" pitchFamily="34" charset="0"/>
                <a:cs typeface="Arial" pitchFamily="34" charset="0"/>
              </a:rPr>
              <a:t>Escalation clause</a:t>
            </a:r>
          </a:p>
          <a:p>
            <a:pPr marL="347663" lvl="0" indent="-347663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Futura Std Medium" pitchFamily="34" charset="0"/>
                <a:cs typeface="Arial" pitchFamily="34" charset="0"/>
              </a:rPr>
              <a:t>Notice-claim procedures</a:t>
            </a:r>
          </a:p>
          <a:p>
            <a:pPr marL="347663" lvl="0" indent="-347663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Futura Std Medium" pitchFamily="34" charset="0"/>
                <a:cs typeface="Arial" pitchFamily="34" charset="0"/>
              </a:rPr>
              <a:t>Scope of indemnification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tx1"/>
              </a:solidFill>
              <a:latin typeface="Futura Std Medium" pitchFamily="34" charset="0"/>
              <a:cs typeface="Arial" pitchFamily="34" charset="0"/>
            </a:endParaRPr>
          </a:p>
          <a:p>
            <a:pPr marL="347663" lvl="0" indent="-347663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tx1"/>
              </a:solidFill>
              <a:latin typeface="Futura Std Medium" pitchFamily="34" charset="0"/>
              <a:cs typeface="Arial" pitchFamily="34" charset="0"/>
            </a:endParaRPr>
          </a:p>
          <a:p>
            <a:pPr marL="347663" lvl="0" indent="-347663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613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Futura Std Medium" pitchFamily="34" charset="0"/>
              </a:rPr>
              <a:t>New Contracts</a:t>
            </a:r>
            <a:endParaRPr lang="en-US" sz="28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228599" y="1991638"/>
            <a:ext cx="8607583" cy="4183694"/>
          </a:xfrm>
        </p:spPr>
        <p:txBody>
          <a:bodyPr/>
          <a:lstStyle/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Futura Std Medium" pitchFamily="34" charset="0"/>
                <a:cs typeface="Arial" pitchFamily="34" charset="0"/>
              </a:rPr>
              <a:t>Delay clause must cover pandemics and force majeure</a:t>
            </a:r>
          </a:p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Futura Std Medium" pitchFamily="34" charset="0"/>
                <a:cs typeface="Arial" pitchFamily="34" charset="0"/>
              </a:rPr>
              <a:t>Time and money for delay</a:t>
            </a:r>
          </a:p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Futura Std Medium" pitchFamily="34" charset="0"/>
                <a:cs typeface="Arial" pitchFamily="34" charset="0"/>
              </a:rPr>
              <a:t>Increase scheduling and planning costs </a:t>
            </a:r>
          </a:p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Futura Std Medium" pitchFamily="34" charset="0"/>
                <a:cs typeface="Arial" pitchFamily="34" charset="0"/>
              </a:rPr>
              <a:t>Increased cost of compliance with covid-19 regulations/change in law</a:t>
            </a:r>
          </a:p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Futura Std Medium" pitchFamily="34" charset="0"/>
                <a:cs typeface="Arial" pitchFamily="34" charset="0"/>
              </a:rPr>
              <a:t>Multiple shifts / staggering work cycles</a:t>
            </a:r>
          </a:p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Futura Std Medium" pitchFamily="34" charset="0"/>
                <a:cs typeface="Arial" pitchFamily="34" charset="0"/>
              </a:rPr>
              <a:t>Scope of indemnification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212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Futura Std Medium" pitchFamily="34" charset="0"/>
              </a:rPr>
              <a:t>New Contracts (cont.)</a:t>
            </a:r>
            <a:endParaRPr lang="en-US" sz="28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228600" y="1716213"/>
            <a:ext cx="7772400" cy="4396488"/>
          </a:xfrm>
        </p:spPr>
        <p:txBody>
          <a:bodyPr>
            <a:noAutofit/>
          </a:bodyPr>
          <a:lstStyle/>
          <a:p>
            <a:pPr marL="514350" lvl="0" indent="-5143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Futura Std Medium" pitchFamily="34" charset="0"/>
                <a:cs typeface="Arial" pitchFamily="34" charset="0"/>
              </a:rPr>
              <a:t>Update safety protocols and update general conditions costs accordingly:</a:t>
            </a:r>
          </a:p>
          <a:p>
            <a:pPr marL="971550" lvl="1" indent="-5143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Futura Std Medium" pitchFamily="34" charset="0"/>
                <a:cs typeface="Arial" pitchFamily="34" charset="0"/>
              </a:rPr>
              <a:t>PPE</a:t>
            </a:r>
          </a:p>
          <a:p>
            <a:pPr marL="971550" lvl="1" indent="-5143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Futura Std Medium" pitchFamily="34" charset="0"/>
                <a:cs typeface="Arial" pitchFamily="34" charset="0"/>
              </a:rPr>
              <a:t>Washing stations</a:t>
            </a:r>
          </a:p>
          <a:p>
            <a:pPr marL="971550" lvl="1" indent="-5143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Futura Std Medium" pitchFamily="34" charset="0"/>
                <a:cs typeface="Arial" pitchFamily="34" charset="0"/>
              </a:rPr>
              <a:t>Increased housekeeping at site and in field office trailer</a:t>
            </a:r>
          </a:p>
          <a:p>
            <a:pPr marL="971550" lvl="1" indent="-5143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Futura Std Medium" pitchFamily="34" charset="0"/>
                <a:cs typeface="Arial" pitchFamily="34" charset="0"/>
              </a:rPr>
              <a:t>Shared equipment</a:t>
            </a:r>
          </a:p>
          <a:p>
            <a:pPr marL="971550" lvl="1" indent="-5143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Futura Std Medium" pitchFamily="34" charset="0"/>
                <a:cs typeface="Arial" pitchFamily="34" charset="0"/>
              </a:rPr>
              <a:t>Secure portable drinking water</a:t>
            </a:r>
          </a:p>
          <a:p>
            <a:pPr marL="971550" lvl="1" indent="-5143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Futura Std Medium" pitchFamily="34" charset="0"/>
                <a:cs typeface="Arial" pitchFamily="34" charset="0"/>
              </a:rPr>
              <a:t>Social distancing</a:t>
            </a:r>
          </a:p>
          <a:p>
            <a:pPr marL="971550" lvl="1" indent="-5143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Futura Std Medium" pitchFamily="34" charset="0"/>
                <a:cs typeface="Arial" pitchFamily="34" charset="0"/>
              </a:rPr>
              <a:t>Project site health screening</a:t>
            </a:r>
          </a:p>
        </p:txBody>
      </p:sp>
    </p:spTree>
    <p:extLst>
      <p:ext uri="{BB962C8B-B14F-4D97-AF65-F5344CB8AC3E}">
        <p14:creationId xmlns:p14="http://schemas.microsoft.com/office/powerpoint/2010/main" val="4219161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0569"/>
            <a:ext cx="5943600" cy="822960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chemeClr val="tx1"/>
                </a:solidFill>
                <a:latin typeface="Futura Std Medium" pitchFamily="34" charset="0"/>
              </a:rPr>
              <a:t>Owner Suspension/Termination for Convenience/Abandonment</a:t>
            </a:r>
            <a:endParaRPr lang="en-US" sz="20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228600" y="2392471"/>
            <a:ext cx="7772400" cy="3267619"/>
          </a:xfrm>
        </p:spPr>
        <p:txBody>
          <a:bodyPr/>
          <a:lstStyle/>
          <a:p>
            <a:pPr marL="514350" lvl="0" indent="-5143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Futura Std Medium"/>
                <a:cs typeface="Arial" pitchFamily="34" charset="0"/>
              </a:rPr>
              <a:t>Check terms carefully, especially with respect to contractor’s compensation</a:t>
            </a:r>
          </a:p>
          <a:p>
            <a:pPr marL="514350" lvl="0" indent="-5143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Futura Std Medium"/>
                <a:cs typeface="Arial" pitchFamily="34" charset="0"/>
              </a:rPr>
              <a:t>Reasonable notice</a:t>
            </a:r>
          </a:p>
          <a:p>
            <a:pPr marL="514350" lvl="0" indent="-5143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Futura Std Medium"/>
                <a:cs typeface="Arial" pitchFamily="34" charset="0"/>
              </a:rPr>
              <a:t>Stop/start costs</a:t>
            </a:r>
          </a:p>
          <a:p>
            <a:pPr marL="514350" lvl="0" indent="-5143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Futura Std Medium"/>
                <a:cs typeface="Arial" pitchFamily="34" charset="0"/>
              </a:rPr>
              <a:t>Partial termination</a:t>
            </a:r>
          </a:p>
          <a:p>
            <a:pPr marL="514350" lvl="0" indent="-5143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795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82879"/>
            <a:ext cx="5943600" cy="1350453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Futura Std Medium" pitchFamily="34" charset="0"/>
              </a:rPr>
              <a:t>Contractor Termination </a:t>
            </a:r>
            <a:br>
              <a:rPr lang="en-US" sz="2800" b="1" dirty="0">
                <a:solidFill>
                  <a:schemeClr val="tx1"/>
                </a:solidFill>
                <a:latin typeface="Futura Std Medium" pitchFamily="34" charset="0"/>
              </a:rPr>
            </a:br>
            <a:r>
              <a:rPr lang="en-US" sz="2800" b="1" dirty="0">
                <a:solidFill>
                  <a:schemeClr val="tx1"/>
                </a:solidFill>
                <a:latin typeface="Futura Std Medium" pitchFamily="34" charset="0"/>
              </a:rPr>
              <a:t>for Cause </a:t>
            </a:r>
            <a:endParaRPr lang="en-US" sz="24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228600" y="2480153"/>
            <a:ext cx="7772400" cy="3089407"/>
          </a:xfrm>
        </p:spPr>
        <p:txBody>
          <a:bodyPr/>
          <a:lstStyle/>
          <a:p>
            <a:pPr marL="457200" lvl="0" indent="-4572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Futura Std Medium" pitchFamily="34" charset="0"/>
                <a:cs typeface="Arial" pitchFamily="34" charset="0"/>
              </a:rPr>
              <a:t>Stop work for non-payment</a:t>
            </a:r>
          </a:p>
          <a:p>
            <a:pPr marL="457200" lvl="0" indent="-4572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Futura Std Medium" pitchFamily="34" charset="0"/>
                <a:cs typeface="Arial" pitchFamily="34" charset="0"/>
              </a:rPr>
              <a:t>Continual proof of funding obligation by owner</a:t>
            </a:r>
          </a:p>
          <a:p>
            <a:pPr marL="457200" lvl="0" indent="-4572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Futura Std Medium" pitchFamily="34" charset="0"/>
                <a:cs typeface="Arial" pitchFamily="34" charset="0"/>
              </a:rPr>
              <a:t>Suspension and termination expenses (including increased staffing expenses)</a:t>
            </a: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388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82879"/>
            <a:ext cx="5943600" cy="1245087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Futura Std Medium" pitchFamily="34" charset="0"/>
              </a:rPr>
              <a:t>Mutual COVID-19 </a:t>
            </a:r>
            <a:br>
              <a:rPr lang="en-US" sz="2800" b="1" dirty="0">
                <a:solidFill>
                  <a:schemeClr val="tx1"/>
                </a:solidFill>
                <a:latin typeface="Futura Std Medium" pitchFamily="34" charset="0"/>
              </a:rPr>
            </a:br>
            <a:r>
              <a:rPr lang="en-US" sz="2800" b="1" dirty="0">
                <a:solidFill>
                  <a:schemeClr val="tx1"/>
                </a:solidFill>
                <a:latin typeface="Futura Std Medium" pitchFamily="34" charset="0"/>
              </a:rPr>
              <a:t>Liability Waivers</a:t>
            </a:r>
            <a:endParaRPr lang="en-US" sz="2800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228600" y="2768252"/>
            <a:ext cx="7772400" cy="2882785"/>
          </a:xfrm>
        </p:spPr>
        <p:txBody>
          <a:bodyPr/>
          <a:lstStyle/>
          <a:p>
            <a:pPr marL="342900" lvl="0" indent="-3429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tabLst>
                <a:tab pos="350838" algn="l"/>
              </a:tabLst>
            </a:pPr>
            <a:r>
              <a:rPr lang="en-US" dirty="0">
                <a:solidFill>
                  <a:schemeClr val="tx1"/>
                </a:solidFill>
                <a:latin typeface="Futura Std Medium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lang="en-US" sz="2800" dirty="0">
                <a:solidFill>
                  <a:schemeClr val="tx1"/>
                </a:solidFill>
                <a:latin typeface="Futura Std Medium" pitchFamily="34" charset="0"/>
                <a:ea typeface="Times New Roman" pitchFamily="18" charset="0"/>
                <a:cs typeface="Arial" pitchFamily="34" charset="0"/>
              </a:rPr>
              <a:t>Scope of waiver</a:t>
            </a:r>
          </a:p>
          <a:p>
            <a:pPr marL="342900" lvl="0" indent="-3429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  <a:tabLst>
                <a:tab pos="350838" algn="l"/>
              </a:tabLst>
            </a:pPr>
            <a:r>
              <a:rPr lang="en-US" sz="2800" dirty="0">
                <a:solidFill>
                  <a:schemeClr val="tx1"/>
                </a:solidFill>
                <a:latin typeface="Futura Std Medium" pitchFamily="34" charset="0"/>
                <a:ea typeface="Times New Roman" pitchFamily="18" charset="0"/>
                <a:cs typeface="Arial" pitchFamily="34" charset="0"/>
              </a:rPr>
              <a:t>	Parties covered (owner, contractor, designer, subcontractors, suppliers, etc.)</a:t>
            </a:r>
          </a:p>
          <a:p>
            <a:pPr marL="457200" lvl="0" indent="-45720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52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atin typeface="Futura Std Medium"/>
              </a:rPr>
              <a:t>Strategic positioning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228600" y="3256767"/>
            <a:ext cx="7772400" cy="26658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>
                <a:solidFill>
                  <a:schemeClr val="tx1"/>
                </a:solidFill>
                <a:latin typeface="Futura Std Medium" pitchFamily="34" charset="0"/>
              </a:rPr>
              <a:t>New markets / </a:t>
            </a:r>
            <a:br>
              <a:rPr lang="en-US" sz="2800" dirty="0">
                <a:solidFill>
                  <a:schemeClr val="tx1"/>
                </a:solidFill>
                <a:latin typeface="Futura Std Medium" pitchFamily="34" charset="0"/>
              </a:rPr>
            </a:br>
            <a:r>
              <a:rPr lang="en-US" sz="2800" dirty="0">
                <a:solidFill>
                  <a:schemeClr val="tx1"/>
                </a:solidFill>
                <a:latin typeface="Futura Std Medium" pitchFamily="34" charset="0"/>
              </a:rPr>
              <a:t>New opportunities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74782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228600" y="1090565"/>
            <a:ext cx="8840244" cy="1102122"/>
          </a:xfrm>
        </p:spPr>
        <p:txBody>
          <a:bodyPr>
            <a:normAutofit/>
          </a:bodyPr>
          <a:lstStyle/>
          <a:p>
            <a:pPr algn="ctr"/>
            <a:r>
              <a:rPr lang="en-US" sz="6600" dirty="0"/>
              <a:t>Thank you!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60484" y="4961793"/>
            <a:ext cx="3581400" cy="838200"/>
          </a:xfrm>
        </p:spPr>
        <p:txBody>
          <a:bodyPr>
            <a:noAutofit/>
          </a:bodyPr>
          <a:lstStyle/>
          <a:p>
            <a:r>
              <a:rPr lang="en-US" sz="2000" dirty="0"/>
              <a:t>Jose Pienknagura  </a:t>
            </a:r>
            <a:endParaRPr lang="en-US" sz="2000" dirty="0" smtClean="0"/>
          </a:p>
          <a:p>
            <a:r>
              <a:rPr lang="en-US" sz="2000" dirty="0" smtClean="0"/>
              <a:t>Gallagher</a:t>
            </a:r>
            <a:endParaRPr lang="en-US" sz="2000" dirty="0"/>
          </a:p>
          <a:p>
            <a:r>
              <a:rPr lang="en-US" sz="2000" dirty="0"/>
              <a:t>Scottsdale, AZ</a:t>
            </a:r>
          </a:p>
          <a:p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19078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Custom Design">
  <a:themeElements>
    <a:clrScheme name="Corp PPT Palette">
      <a:dk1>
        <a:srgbClr val="000000"/>
      </a:dk1>
      <a:lt1>
        <a:srgbClr val="FFFFFF"/>
      </a:lt1>
      <a:dk2>
        <a:srgbClr val="535353"/>
      </a:dk2>
      <a:lt2>
        <a:srgbClr val="0075BC"/>
      </a:lt2>
      <a:accent1>
        <a:srgbClr val="00263E"/>
      </a:accent1>
      <a:accent2>
        <a:srgbClr val="6FACDE"/>
      </a:accent2>
      <a:accent3>
        <a:srgbClr val="8A941E"/>
      </a:accent3>
      <a:accent4>
        <a:srgbClr val="E07E3C"/>
      </a:accent4>
      <a:accent5>
        <a:srgbClr val="F0B323"/>
      </a:accent5>
      <a:accent6>
        <a:srgbClr val="C6AA76"/>
      </a:accent6>
      <a:hlink>
        <a:srgbClr val="898A89"/>
      </a:hlink>
      <a:folHlink>
        <a:srgbClr val="122D42"/>
      </a:folHlink>
    </a:clrScheme>
    <a:fontScheme name="Gallagher Bran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29615</TotalTime>
  <Words>313</Words>
  <Application>Microsoft Office PowerPoint</Application>
  <PresentationFormat>On-screen Show (4:3)</PresentationFormat>
  <Paragraphs>68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Futura Std Medium</vt:lpstr>
      <vt:lpstr>Times New Roman</vt:lpstr>
      <vt:lpstr>Wingdings</vt:lpstr>
      <vt:lpstr>4_Custom Design</vt:lpstr>
      <vt:lpstr>COVID-19 Construction Contract Issues</vt:lpstr>
      <vt:lpstr>False Claims Act Allegations Against Surety Professionals Are a Very Real Risk</vt:lpstr>
      <vt:lpstr>Current AGC Survey </vt:lpstr>
      <vt:lpstr>Some Unexpected Impacts</vt:lpstr>
      <vt:lpstr>Existing Contracts</vt:lpstr>
      <vt:lpstr>New Contracts</vt:lpstr>
      <vt:lpstr>New Contracts (cont.)</vt:lpstr>
      <vt:lpstr>Owner Suspension/Termination for Convenience/Abandonment</vt:lpstr>
      <vt:lpstr>Contractor Termination  for Cause </vt:lpstr>
      <vt:lpstr>Mutual COVID-19  Liability Waivers</vt:lpstr>
      <vt:lpstr>Strategic positioning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Andy Stauffer</dc:creator>
  <cp:lastModifiedBy>Kelly Hogan</cp:lastModifiedBy>
  <cp:revision>496</cp:revision>
  <cp:lastPrinted>2018-04-10T14:18:23Z</cp:lastPrinted>
  <dcterms:created xsi:type="dcterms:W3CDTF">2013-08-14T21:58:14Z</dcterms:created>
  <dcterms:modified xsi:type="dcterms:W3CDTF">2021-02-19T17:39:30Z</dcterms:modified>
</cp:coreProperties>
</file>