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trictFirstAndLastChars="0" saveSubsetFonts="1" autoCompressPictures="0">
  <p:sldMasterIdLst>
    <p:sldMasterId id="2147483694" r:id="rId1"/>
  </p:sldMasterIdLst>
  <p:notesMasterIdLst>
    <p:notesMasterId r:id="rId9"/>
  </p:notesMasterIdLst>
  <p:sldIdLst>
    <p:sldId id="256" r:id="rId2"/>
    <p:sldId id="269" r:id="rId3"/>
    <p:sldId id="270" r:id="rId4"/>
    <p:sldId id="271" r:id="rId5"/>
    <p:sldId id="438" r:id="rId6"/>
    <p:sldId id="437" r:id="rId7"/>
    <p:sldId id="439" r:id="rId8"/>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2" name="Author" initials="A" lastIdx="0" clrIdx="1"/>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66BC29"/>
    <a:srgbClr val="DCDCD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684"/>
    <p:restoredTop sz="80835" autoAdjust="0"/>
  </p:normalViewPr>
  <p:slideViewPr>
    <p:cSldViewPr snapToGrid="0" snapToObjects="1">
      <p:cViewPr varScale="1">
        <p:scale>
          <a:sx n="108" d="100"/>
          <a:sy n="108" d="100"/>
        </p:scale>
        <p:origin x="396" y="96"/>
      </p:cViewPr>
      <p:guideLst/>
    </p:cSldViewPr>
  </p:slideViewPr>
  <p:notesTextViewPr>
    <p:cViewPr>
      <p:scale>
        <a:sx n="3" d="2"/>
        <a:sy n="3" d="2"/>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commentAuthors" Target="commentAuthors.xml"/><Relationship Id="rId4" Type="http://schemas.openxmlformats.org/officeDocument/2006/relationships/slide" Target="slides/slide3.xml"/><Relationship Id="rId9" Type="http://schemas.openxmlformats.org/officeDocument/2006/relationships/notesMaster" Target="notesMasters/notesMaster1.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7"/>
        <p:cNvGrpSpPr/>
        <p:nvPr/>
      </p:nvGrpSpPr>
      <p:grpSpPr>
        <a:xfrm>
          <a:off x="0" y="0"/>
          <a:ext cx="0" cy="0"/>
          <a:chOff x="0" y="0"/>
          <a:chExt cx="0" cy="0"/>
        </a:xfrm>
      </p:grpSpPr>
      <p:sp>
        <p:nvSpPr>
          <p:cNvPr id="378" name="Google Shape;378;g28073f19d60_0_290:notes"/>
          <p:cNvSpPr txBox="1">
            <a:spLocks noGrp="1"/>
          </p:cNvSpPr>
          <p:nvPr>
            <p:ph type="body" idx="1"/>
          </p:nvPr>
        </p:nvSpPr>
        <p:spPr>
          <a:xfrm>
            <a:off x="685800" y="4400550"/>
            <a:ext cx="5486400" cy="3600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79" name="Google Shape;379;g28073f19d60_0_29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2"/>
        <p:cNvGrpSpPr/>
        <p:nvPr/>
      </p:nvGrpSpPr>
      <p:grpSpPr>
        <a:xfrm>
          <a:off x="0" y="0"/>
          <a:ext cx="0" cy="0"/>
          <a:chOff x="0" y="0"/>
          <a:chExt cx="0" cy="0"/>
        </a:xfrm>
      </p:grpSpPr>
      <p:sp>
        <p:nvSpPr>
          <p:cNvPr id="513" name="Google Shape;513;g1e7a0b43ef1_1_165:notes"/>
          <p:cNvSpPr txBox="1">
            <a:spLocks noGrp="1"/>
          </p:cNvSpPr>
          <p:nvPr>
            <p:ph type="body" idx="1"/>
          </p:nvPr>
        </p:nvSpPr>
        <p:spPr>
          <a:xfrm>
            <a:off x="685800" y="4400550"/>
            <a:ext cx="5486400" cy="3600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514" name="Google Shape;514;g1e7a0b43ef1_1_16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2"/>
        <p:cNvGrpSpPr/>
        <p:nvPr/>
      </p:nvGrpSpPr>
      <p:grpSpPr>
        <a:xfrm>
          <a:off x="0" y="0"/>
          <a:ext cx="0" cy="0"/>
          <a:chOff x="0" y="0"/>
          <a:chExt cx="0" cy="0"/>
        </a:xfrm>
      </p:grpSpPr>
      <p:sp>
        <p:nvSpPr>
          <p:cNvPr id="523" name="Google Shape;523;g28073f19d60_0_226:notes"/>
          <p:cNvSpPr txBox="1">
            <a:spLocks noGrp="1"/>
          </p:cNvSpPr>
          <p:nvPr>
            <p:ph type="body" idx="1"/>
          </p:nvPr>
        </p:nvSpPr>
        <p:spPr>
          <a:xfrm>
            <a:off x="685800" y="4400550"/>
            <a:ext cx="5486400" cy="3600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524" name="Google Shape;524;g28073f19d60_0_22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1"/>
        <p:cNvGrpSpPr/>
        <p:nvPr/>
      </p:nvGrpSpPr>
      <p:grpSpPr>
        <a:xfrm>
          <a:off x="0" y="0"/>
          <a:ext cx="0" cy="0"/>
          <a:chOff x="0" y="0"/>
          <a:chExt cx="0" cy="0"/>
        </a:xfrm>
      </p:grpSpPr>
      <p:sp>
        <p:nvSpPr>
          <p:cNvPr id="532" name="Google Shape;532;g1e7a0b43ef1_1_297:notes"/>
          <p:cNvSpPr txBox="1">
            <a:spLocks noGrp="1"/>
          </p:cNvSpPr>
          <p:nvPr>
            <p:ph type="body" idx="1"/>
          </p:nvPr>
        </p:nvSpPr>
        <p:spPr>
          <a:xfrm>
            <a:off x="685800" y="4400550"/>
            <a:ext cx="5486400" cy="3600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533" name="Google Shape;533;g1e7a0b43ef1_1_29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4"/>
        <p:cNvGrpSpPr/>
        <p:nvPr/>
      </p:nvGrpSpPr>
      <p:grpSpPr>
        <a:xfrm>
          <a:off x="0" y="0"/>
          <a:ext cx="0" cy="0"/>
          <a:chOff x="0" y="0"/>
          <a:chExt cx="0" cy="0"/>
        </a:xfrm>
      </p:grpSpPr>
      <p:sp>
        <p:nvSpPr>
          <p:cNvPr id="755" name="Google Shape;755;g1e7a0b43ef1_1_56:notes"/>
          <p:cNvSpPr txBox="1">
            <a:spLocks noGrp="1"/>
          </p:cNvSpPr>
          <p:nvPr>
            <p:ph type="body" idx="1"/>
          </p:nvPr>
        </p:nvSpPr>
        <p:spPr>
          <a:xfrm>
            <a:off x="685800" y="4400550"/>
            <a:ext cx="5486400" cy="3600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756" name="Google Shape;756;g1e7a0b43ef1_1_5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40976991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9"/>
        <p:cNvGrpSpPr/>
        <p:nvPr/>
      </p:nvGrpSpPr>
      <p:grpSpPr>
        <a:xfrm>
          <a:off x="0" y="0"/>
          <a:ext cx="0" cy="0"/>
          <a:chOff x="0" y="0"/>
          <a:chExt cx="0" cy="0"/>
        </a:xfrm>
      </p:grpSpPr>
      <p:sp>
        <p:nvSpPr>
          <p:cNvPr id="900" name="Google Shape;900;g281b072b971_1_637: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17999"/>
              </a:lnSpc>
              <a:spcBef>
                <a:spcPts val="0"/>
              </a:spcBef>
              <a:spcAft>
                <a:spcPts val="0"/>
              </a:spcAft>
              <a:buSzPts val="1400"/>
              <a:buNone/>
            </a:pPr>
            <a:endParaRPr dirty="0"/>
          </a:p>
        </p:txBody>
      </p:sp>
      <p:sp>
        <p:nvSpPr>
          <p:cNvPr id="901" name="Google Shape;901;g281b072b971_1_63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Tree>
    <p:extLst>
      <p:ext uri="{BB962C8B-B14F-4D97-AF65-F5344CB8AC3E}">
        <p14:creationId xmlns:p14="http://schemas.microsoft.com/office/powerpoint/2010/main" val="175177705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6"/>
        <p:cNvGrpSpPr/>
        <p:nvPr/>
      </p:nvGrpSpPr>
      <p:grpSpPr>
        <a:xfrm>
          <a:off x="0" y="0"/>
          <a:ext cx="0" cy="0"/>
          <a:chOff x="0" y="0"/>
          <a:chExt cx="0" cy="0"/>
        </a:xfrm>
      </p:grpSpPr>
      <p:sp>
        <p:nvSpPr>
          <p:cNvPr id="727" name="Google Shape;727;g281b072b971_1_542: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17999"/>
              </a:lnSpc>
              <a:spcBef>
                <a:spcPts val="0"/>
              </a:spcBef>
              <a:spcAft>
                <a:spcPts val="0"/>
              </a:spcAft>
              <a:buSzPts val="1400"/>
              <a:buNone/>
            </a:pPr>
            <a:endParaRPr sz="1200" dirty="0">
              <a:solidFill>
                <a:schemeClr val="dk1"/>
              </a:solidFill>
              <a:latin typeface="Calibri"/>
              <a:ea typeface="Calibri"/>
              <a:cs typeface="Calibri"/>
              <a:sym typeface="Calibri"/>
            </a:endParaRPr>
          </a:p>
        </p:txBody>
      </p:sp>
      <p:sp>
        <p:nvSpPr>
          <p:cNvPr id="728" name="Google Shape;728;g281b072b971_1_54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Tree>
    <p:extLst>
      <p:ext uri="{BB962C8B-B14F-4D97-AF65-F5344CB8AC3E}">
        <p14:creationId xmlns:p14="http://schemas.microsoft.com/office/powerpoint/2010/main" val="190449228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3" Type="http://schemas.openxmlformats.org/officeDocument/2006/relationships/hyperlink" Target="http://www.adr.org/" TargetMode="External"/><Relationship Id="rId2" Type="http://schemas.openxmlformats.org/officeDocument/2006/relationships/image" Target="../media/image8.png"/><Relationship Id="rId1" Type="http://schemas.openxmlformats.org/officeDocument/2006/relationships/slideMaster" Target="../slideMasters/slideMaster1.xml"/><Relationship Id="rId4" Type="http://schemas.openxmlformats.org/officeDocument/2006/relationships/image" Target="../media/image10.png"/></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hyperlink" Target="http://www.adr.org/" TargetMode="External"/><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3" Type="http://schemas.openxmlformats.org/officeDocument/2006/relationships/hyperlink" Target="http://www.adr.org/" TargetMode="External"/><Relationship Id="rId2" Type="http://schemas.openxmlformats.org/officeDocument/2006/relationships/image" Target="../media/image8.png"/><Relationship Id="rId1" Type="http://schemas.openxmlformats.org/officeDocument/2006/relationships/slideMaster" Target="../slideMasters/slideMaster1.xml"/><Relationship Id="rId4" Type="http://schemas.openxmlformats.org/officeDocument/2006/relationships/image" Target="../media/image10.png"/></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53"/>
        <p:cNvGrpSpPr/>
        <p:nvPr/>
      </p:nvGrpSpPr>
      <p:grpSpPr>
        <a:xfrm>
          <a:off x="0" y="0"/>
          <a:ext cx="0" cy="0"/>
          <a:chOff x="0" y="0"/>
          <a:chExt cx="0" cy="0"/>
        </a:xfrm>
      </p:grpSpPr>
      <p:sp>
        <p:nvSpPr>
          <p:cNvPr id="54" name="Google Shape;54;p14"/>
          <p:cNvSpPr txBox="1">
            <a:spLocks noGrp="1"/>
          </p:cNvSpPr>
          <p:nvPr>
            <p:ph type="ctrTitle"/>
          </p:nvPr>
        </p:nvSpPr>
        <p:spPr>
          <a:xfrm>
            <a:off x="1143002" y="841772"/>
            <a:ext cx="6858000" cy="1790700"/>
          </a:xfrm>
          <a:prstGeom prst="rect">
            <a:avLst/>
          </a:prstGeom>
          <a:noFill/>
          <a:ln>
            <a:noFill/>
          </a:ln>
        </p:spPr>
        <p:txBody>
          <a:bodyPr spcFirstLastPara="1" wrap="square" lIns="34275" tIns="17125" rIns="34275" bIns="17125" anchor="b" anchorCtr="0">
            <a:normAutofit/>
          </a:bodyPr>
          <a:lstStyle>
            <a:lvl1pPr lvl="0" algn="ctr">
              <a:lnSpc>
                <a:spcPct val="90000"/>
              </a:lnSpc>
              <a:spcBef>
                <a:spcPts val="0"/>
              </a:spcBef>
              <a:spcAft>
                <a:spcPts val="0"/>
              </a:spcAft>
              <a:buClr>
                <a:schemeClr val="dk1"/>
              </a:buClr>
              <a:buSzPts val="4500"/>
              <a:buFont typeface="Calibri"/>
              <a:buNone/>
              <a:defRPr sz="4500"/>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55" name="Google Shape;55;p14"/>
          <p:cNvSpPr txBox="1">
            <a:spLocks noGrp="1"/>
          </p:cNvSpPr>
          <p:nvPr>
            <p:ph type="subTitle" idx="1"/>
          </p:nvPr>
        </p:nvSpPr>
        <p:spPr>
          <a:xfrm>
            <a:off x="1143002" y="2701528"/>
            <a:ext cx="6858000" cy="1241821"/>
          </a:xfrm>
          <a:prstGeom prst="rect">
            <a:avLst/>
          </a:prstGeom>
          <a:noFill/>
          <a:ln>
            <a:noFill/>
          </a:ln>
        </p:spPr>
        <p:txBody>
          <a:bodyPr spcFirstLastPara="1" wrap="square" lIns="34275" tIns="17125" rIns="34275" bIns="17125" anchor="t" anchorCtr="0">
            <a:normAutofit/>
          </a:bodyPr>
          <a:lstStyle>
            <a:lvl1pPr lvl="0" algn="ctr">
              <a:lnSpc>
                <a:spcPct val="90000"/>
              </a:lnSpc>
              <a:spcBef>
                <a:spcPts val="700"/>
              </a:spcBef>
              <a:spcAft>
                <a:spcPts val="0"/>
              </a:spcAft>
              <a:buClr>
                <a:schemeClr val="dk1"/>
              </a:buClr>
              <a:buSzPts val="1800"/>
              <a:buNone/>
              <a:defRPr sz="1800"/>
            </a:lvl1pPr>
            <a:lvl2pPr lvl="1" algn="ctr">
              <a:lnSpc>
                <a:spcPct val="90000"/>
              </a:lnSpc>
              <a:spcBef>
                <a:spcPts val="400"/>
              </a:spcBef>
              <a:spcAft>
                <a:spcPts val="0"/>
              </a:spcAft>
              <a:buClr>
                <a:schemeClr val="dk1"/>
              </a:buClr>
              <a:buSzPts val="1500"/>
              <a:buNone/>
              <a:defRPr sz="1500"/>
            </a:lvl2pPr>
            <a:lvl3pPr lvl="2" algn="ctr">
              <a:lnSpc>
                <a:spcPct val="90000"/>
              </a:lnSpc>
              <a:spcBef>
                <a:spcPts val="400"/>
              </a:spcBef>
              <a:spcAft>
                <a:spcPts val="0"/>
              </a:spcAft>
              <a:buClr>
                <a:schemeClr val="dk1"/>
              </a:buClr>
              <a:buSzPts val="1300"/>
              <a:buNone/>
              <a:defRPr sz="1300"/>
            </a:lvl3pPr>
            <a:lvl4pPr lvl="3" algn="ctr">
              <a:lnSpc>
                <a:spcPct val="90000"/>
              </a:lnSpc>
              <a:spcBef>
                <a:spcPts val="400"/>
              </a:spcBef>
              <a:spcAft>
                <a:spcPts val="0"/>
              </a:spcAft>
              <a:buClr>
                <a:schemeClr val="dk1"/>
              </a:buClr>
              <a:buSzPts val="1200"/>
              <a:buNone/>
              <a:defRPr sz="1200"/>
            </a:lvl4pPr>
            <a:lvl5pPr lvl="4" algn="ctr">
              <a:lnSpc>
                <a:spcPct val="90000"/>
              </a:lnSpc>
              <a:spcBef>
                <a:spcPts val="400"/>
              </a:spcBef>
              <a:spcAft>
                <a:spcPts val="0"/>
              </a:spcAft>
              <a:buClr>
                <a:schemeClr val="dk1"/>
              </a:buClr>
              <a:buSzPts val="1200"/>
              <a:buNone/>
              <a:defRPr sz="1200"/>
            </a:lvl5pPr>
            <a:lvl6pPr lvl="5" algn="ctr">
              <a:lnSpc>
                <a:spcPct val="90000"/>
              </a:lnSpc>
              <a:spcBef>
                <a:spcPts val="400"/>
              </a:spcBef>
              <a:spcAft>
                <a:spcPts val="0"/>
              </a:spcAft>
              <a:buClr>
                <a:schemeClr val="dk1"/>
              </a:buClr>
              <a:buSzPts val="1200"/>
              <a:buNone/>
              <a:defRPr sz="1200"/>
            </a:lvl6pPr>
            <a:lvl7pPr lvl="6" algn="ctr">
              <a:lnSpc>
                <a:spcPct val="90000"/>
              </a:lnSpc>
              <a:spcBef>
                <a:spcPts val="400"/>
              </a:spcBef>
              <a:spcAft>
                <a:spcPts val="0"/>
              </a:spcAft>
              <a:buClr>
                <a:schemeClr val="dk1"/>
              </a:buClr>
              <a:buSzPts val="1200"/>
              <a:buNone/>
              <a:defRPr sz="1200"/>
            </a:lvl7pPr>
            <a:lvl8pPr lvl="7" algn="ctr">
              <a:lnSpc>
                <a:spcPct val="90000"/>
              </a:lnSpc>
              <a:spcBef>
                <a:spcPts val="400"/>
              </a:spcBef>
              <a:spcAft>
                <a:spcPts val="0"/>
              </a:spcAft>
              <a:buClr>
                <a:schemeClr val="dk1"/>
              </a:buClr>
              <a:buSzPts val="1200"/>
              <a:buNone/>
              <a:defRPr sz="1200"/>
            </a:lvl8pPr>
            <a:lvl9pPr lvl="8" algn="ctr">
              <a:lnSpc>
                <a:spcPct val="90000"/>
              </a:lnSpc>
              <a:spcBef>
                <a:spcPts val="400"/>
              </a:spcBef>
              <a:spcAft>
                <a:spcPts val="0"/>
              </a:spcAft>
              <a:buClr>
                <a:schemeClr val="dk1"/>
              </a:buClr>
              <a:buSzPts val="1200"/>
              <a:buNone/>
              <a:defRPr sz="1200"/>
            </a:lvl9pPr>
          </a:lstStyle>
          <a:p>
            <a:endParaRPr/>
          </a:p>
        </p:txBody>
      </p:sp>
      <p:sp>
        <p:nvSpPr>
          <p:cNvPr id="56" name="Google Shape;56;p14"/>
          <p:cNvSpPr txBox="1">
            <a:spLocks noGrp="1"/>
          </p:cNvSpPr>
          <p:nvPr>
            <p:ph type="dt" idx="10"/>
          </p:nvPr>
        </p:nvSpPr>
        <p:spPr>
          <a:xfrm>
            <a:off x="628649" y="4767263"/>
            <a:ext cx="2057401" cy="273900"/>
          </a:xfrm>
          <a:prstGeom prst="rect">
            <a:avLst/>
          </a:prstGeom>
          <a:noFill/>
          <a:ln>
            <a:noFill/>
          </a:ln>
        </p:spPr>
        <p:txBody>
          <a:bodyPr spcFirstLastPara="1" wrap="square" lIns="34275" tIns="17125" rIns="34275" bIns="17125" anchor="ctr" anchorCtr="0">
            <a:noAutofit/>
          </a:bodyPr>
          <a:lstStyle>
            <a:lvl1pPr lvl="0" algn="l"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57" name="Google Shape;57;p14"/>
          <p:cNvSpPr txBox="1">
            <a:spLocks noGrp="1"/>
          </p:cNvSpPr>
          <p:nvPr>
            <p:ph type="ftr" idx="11"/>
          </p:nvPr>
        </p:nvSpPr>
        <p:spPr>
          <a:xfrm>
            <a:off x="3028952" y="4767263"/>
            <a:ext cx="3086100" cy="273900"/>
          </a:xfrm>
          <a:prstGeom prst="rect">
            <a:avLst/>
          </a:prstGeom>
          <a:noFill/>
          <a:ln>
            <a:noFill/>
          </a:ln>
        </p:spPr>
        <p:txBody>
          <a:bodyPr spcFirstLastPara="1" wrap="square" lIns="34275" tIns="17125" rIns="34275" bIns="17125" anchor="ctr" anchorCtr="0">
            <a:noAutofit/>
          </a:bodyPr>
          <a:lstStyle>
            <a:lvl1pPr lvl="0" algn="ctr"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58" name="Google Shape;58;p14"/>
          <p:cNvSpPr txBox="1">
            <a:spLocks noGrp="1"/>
          </p:cNvSpPr>
          <p:nvPr>
            <p:ph type="sldNum" idx="12"/>
          </p:nvPr>
        </p:nvSpPr>
        <p:spPr>
          <a:xfrm>
            <a:off x="6457950" y="4767263"/>
            <a:ext cx="2057401" cy="273900"/>
          </a:xfrm>
          <a:prstGeom prst="rect">
            <a:avLst/>
          </a:prstGeom>
          <a:noFill/>
          <a:ln>
            <a:noFill/>
          </a:ln>
        </p:spPr>
        <p:txBody>
          <a:bodyPr spcFirstLastPara="1" wrap="square" lIns="34275" tIns="17125" rIns="34275" bIns="17125" anchor="ctr"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fld id="{00000000-1234-1234-1234-123412341234}" type="slidenum">
              <a:rPr lang="en" smtClean="0"/>
              <a:pPr/>
              <a:t>‹#›</a:t>
            </a:fld>
            <a:endParaRPr lang="e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AAA-Speaker-Slide">
  <p:cSld name="OBJECT_1">
    <p:spTree>
      <p:nvGrpSpPr>
        <p:cNvPr id="1" name="Shape 78"/>
        <p:cNvGrpSpPr/>
        <p:nvPr/>
      </p:nvGrpSpPr>
      <p:grpSpPr>
        <a:xfrm>
          <a:off x="0" y="0"/>
          <a:ext cx="0" cy="0"/>
          <a:chOff x="0" y="0"/>
          <a:chExt cx="0" cy="0"/>
        </a:xfrm>
      </p:grpSpPr>
      <p:sp>
        <p:nvSpPr>
          <p:cNvPr id="79" name="Google Shape;79;p18"/>
          <p:cNvSpPr/>
          <p:nvPr/>
        </p:nvSpPr>
        <p:spPr>
          <a:xfrm>
            <a:off x="5122802" y="2774772"/>
            <a:ext cx="2172601" cy="17100"/>
          </a:xfrm>
          <a:prstGeom prst="rect">
            <a:avLst/>
          </a:prstGeom>
          <a:solidFill>
            <a:srgbClr val="D5D5D5"/>
          </a:solidFill>
          <a:ln>
            <a:noFill/>
          </a:ln>
        </p:spPr>
        <p:txBody>
          <a:bodyPr spcFirstLastPara="1" wrap="square" lIns="19050" tIns="19050" rIns="19050" bIns="19050" anchor="ctr" anchorCtr="0">
            <a:noAutofit/>
          </a:bodyPr>
          <a:lstStyle/>
          <a:p>
            <a:pPr marL="0" marR="0" lvl="0" indent="0" algn="ctr" rtl="0">
              <a:lnSpc>
                <a:spcPct val="100000"/>
              </a:lnSpc>
              <a:spcBef>
                <a:spcPts val="0"/>
              </a:spcBef>
              <a:spcAft>
                <a:spcPts val="0"/>
              </a:spcAft>
              <a:buClr>
                <a:srgbClr val="FFFFFF"/>
              </a:buClr>
              <a:buSzPts val="900"/>
              <a:buFont typeface="Helvetica Neue"/>
              <a:buNone/>
            </a:pPr>
            <a:endParaRPr sz="900" b="0" i="0" u="none" strike="noStrike" cap="none">
              <a:solidFill>
                <a:srgbClr val="5E5E5E"/>
              </a:solidFill>
              <a:latin typeface="Helvetica Neue"/>
              <a:ea typeface="Helvetica Neue"/>
              <a:cs typeface="Helvetica Neue"/>
              <a:sym typeface="Helvetica Neue"/>
            </a:endParaRPr>
          </a:p>
        </p:txBody>
      </p:sp>
      <p:sp>
        <p:nvSpPr>
          <p:cNvPr id="80" name="Google Shape;80;p18"/>
          <p:cNvSpPr txBox="1">
            <a:spLocks noGrp="1"/>
          </p:cNvSpPr>
          <p:nvPr>
            <p:ph type="title"/>
          </p:nvPr>
        </p:nvSpPr>
        <p:spPr>
          <a:xfrm>
            <a:off x="5132351" y="1629049"/>
            <a:ext cx="3195600" cy="659100"/>
          </a:xfrm>
          <a:prstGeom prst="rect">
            <a:avLst/>
          </a:prstGeom>
        </p:spPr>
        <p:txBody>
          <a:bodyPr spcFirstLastPara="1" wrap="square" lIns="34275" tIns="17125" rIns="34275" bIns="17125" anchor="b" anchorCtr="0">
            <a:normAutofit/>
          </a:bodyPr>
          <a:lstStyle>
            <a:lvl1pPr lvl="0" rtl="0">
              <a:spcBef>
                <a:spcPts val="0"/>
              </a:spcBef>
              <a:spcAft>
                <a:spcPts val="0"/>
              </a:spcAft>
              <a:buSzPts val="2000"/>
              <a:buFont typeface="Arial"/>
              <a:buNone/>
              <a:defRPr sz="2000" b="1">
                <a:latin typeface="Arial"/>
                <a:ea typeface="Arial"/>
                <a:cs typeface="Arial"/>
                <a:sym typeface="Arial"/>
              </a:defRPr>
            </a:lvl1pPr>
            <a:lvl2pPr lvl="1" rtl="0">
              <a:spcBef>
                <a:spcPts val="0"/>
              </a:spcBef>
              <a:spcAft>
                <a:spcPts val="0"/>
              </a:spcAft>
              <a:buSzPts val="500"/>
              <a:buNone/>
              <a:defRPr/>
            </a:lvl2pPr>
            <a:lvl3pPr lvl="2" rtl="0">
              <a:spcBef>
                <a:spcPts val="0"/>
              </a:spcBef>
              <a:spcAft>
                <a:spcPts val="0"/>
              </a:spcAft>
              <a:buSzPts val="500"/>
              <a:buNone/>
              <a:defRPr/>
            </a:lvl3pPr>
            <a:lvl4pPr lvl="3" rtl="0">
              <a:spcBef>
                <a:spcPts val="0"/>
              </a:spcBef>
              <a:spcAft>
                <a:spcPts val="0"/>
              </a:spcAft>
              <a:buSzPts val="500"/>
              <a:buNone/>
              <a:defRPr/>
            </a:lvl4pPr>
            <a:lvl5pPr lvl="4" rtl="0">
              <a:spcBef>
                <a:spcPts val="0"/>
              </a:spcBef>
              <a:spcAft>
                <a:spcPts val="0"/>
              </a:spcAft>
              <a:buSzPts val="500"/>
              <a:buNone/>
              <a:defRPr/>
            </a:lvl5pPr>
            <a:lvl6pPr lvl="5" rtl="0">
              <a:spcBef>
                <a:spcPts val="0"/>
              </a:spcBef>
              <a:spcAft>
                <a:spcPts val="0"/>
              </a:spcAft>
              <a:buSzPts val="500"/>
              <a:buNone/>
              <a:defRPr/>
            </a:lvl6pPr>
            <a:lvl7pPr lvl="6" rtl="0">
              <a:spcBef>
                <a:spcPts val="0"/>
              </a:spcBef>
              <a:spcAft>
                <a:spcPts val="0"/>
              </a:spcAft>
              <a:buSzPts val="500"/>
              <a:buNone/>
              <a:defRPr/>
            </a:lvl7pPr>
            <a:lvl8pPr lvl="7" rtl="0">
              <a:spcBef>
                <a:spcPts val="0"/>
              </a:spcBef>
              <a:spcAft>
                <a:spcPts val="0"/>
              </a:spcAft>
              <a:buSzPts val="500"/>
              <a:buNone/>
              <a:defRPr/>
            </a:lvl8pPr>
            <a:lvl9pPr lvl="8" rtl="0">
              <a:spcBef>
                <a:spcPts val="0"/>
              </a:spcBef>
              <a:spcAft>
                <a:spcPts val="0"/>
              </a:spcAft>
              <a:buSzPts val="500"/>
              <a:buNone/>
              <a:defRPr/>
            </a:lvl9pPr>
          </a:lstStyle>
          <a:p>
            <a:endParaRPr/>
          </a:p>
        </p:txBody>
      </p:sp>
      <p:sp>
        <p:nvSpPr>
          <p:cNvPr id="81" name="Google Shape;81;p18"/>
          <p:cNvSpPr txBox="1">
            <a:spLocks noGrp="1"/>
          </p:cNvSpPr>
          <p:nvPr>
            <p:ph type="subTitle" idx="1"/>
          </p:nvPr>
        </p:nvSpPr>
        <p:spPr>
          <a:xfrm>
            <a:off x="5132351" y="2351663"/>
            <a:ext cx="3195600" cy="359700"/>
          </a:xfrm>
          <a:prstGeom prst="rect">
            <a:avLst/>
          </a:prstGeom>
        </p:spPr>
        <p:txBody>
          <a:bodyPr spcFirstLastPara="1" wrap="square" lIns="34275" tIns="17125" rIns="34275" bIns="17125" anchor="t" anchorCtr="0">
            <a:normAutofit/>
          </a:bodyPr>
          <a:lstStyle>
            <a:lvl1pPr lvl="0" rtl="0">
              <a:spcBef>
                <a:spcPts val="700"/>
              </a:spcBef>
              <a:spcAft>
                <a:spcPts val="0"/>
              </a:spcAft>
              <a:buSzPts val="1200"/>
              <a:buNone/>
              <a:defRPr sz="1200"/>
            </a:lvl1pPr>
            <a:lvl2pPr lvl="1" rtl="0">
              <a:spcBef>
                <a:spcPts val="400"/>
              </a:spcBef>
              <a:spcAft>
                <a:spcPts val="0"/>
              </a:spcAft>
              <a:buSzPts val="1800"/>
              <a:buNone/>
              <a:defRPr/>
            </a:lvl2pPr>
            <a:lvl3pPr lvl="2" rtl="0">
              <a:spcBef>
                <a:spcPts val="400"/>
              </a:spcBef>
              <a:spcAft>
                <a:spcPts val="0"/>
              </a:spcAft>
              <a:buSzPts val="1500"/>
              <a:buNone/>
              <a:defRPr/>
            </a:lvl3pPr>
            <a:lvl4pPr lvl="3" rtl="0">
              <a:spcBef>
                <a:spcPts val="400"/>
              </a:spcBef>
              <a:spcAft>
                <a:spcPts val="0"/>
              </a:spcAft>
              <a:buSzPts val="1300"/>
              <a:buNone/>
              <a:defRPr/>
            </a:lvl4pPr>
            <a:lvl5pPr lvl="4" rtl="0">
              <a:spcBef>
                <a:spcPts val="400"/>
              </a:spcBef>
              <a:spcAft>
                <a:spcPts val="0"/>
              </a:spcAft>
              <a:buSzPts val="1300"/>
              <a:buNone/>
              <a:defRPr/>
            </a:lvl5pPr>
            <a:lvl6pPr lvl="5" rtl="0">
              <a:spcBef>
                <a:spcPts val="400"/>
              </a:spcBef>
              <a:spcAft>
                <a:spcPts val="0"/>
              </a:spcAft>
              <a:buSzPts val="1300"/>
              <a:buNone/>
              <a:defRPr/>
            </a:lvl6pPr>
            <a:lvl7pPr lvl="6" rtl="0">
              <a:spcBef>
                <a:spcPts val="400"/>
              </a:spcBef>
              <a:spcAft>
                <a:spcPts val="0"/>
              </a:spcAft>
              <a:buSzPts val="1300"/>
              <a:buNone/>
              <a:defRPr/>
            </a:lvl7pPr>
            <a:lvl8pPr lvl="7" rtl="0">
              <a:spcBef>
                <a:spcPts val="400"/>
              </a:spcBef>
              <a:spcAft>
                <a:spcPts val="0"/>
              </a:spcAft>
              <a:buSzPts val="1300"/>
              <a:buNone/>
              <a:defRPr/>
            </a:lvl8pPr>
            <a:lvl9pPr lvl="8" rtl="0">
              <a:spcBef>
                <a:spcPts val="400"/>
              </a:spcBef>
              <a:spcAft>
                <a:spcPts val="0"/>
              </a:spcAft>
              <a:buSzPts val="1300"/>
              <a:buNone/>
              <a:defRPr/>
            </a:lvl9pPr>
          </a:lstStyle>
          <a:p>
            <a:endParaRPr/>
          </a:p>
        </p:txBody>
      </p:sp>
      <p:sp>
        <p:nvSpPr>
          <p:cNvPr id="82" name="Google Shape;82;p18"/>
          <p:cNvSpPr txBox="1">
            <a:spLocks noGrp="1"/>
          </p:cNvSpPr>
          <p:nvPr>
            <p:ph type="subTitle" idx="2"/>
          </p:nvPr>
        </p:nvSpPr>
        <p:spPr>
          <a:xfrm>
            <a:off x="5132350" y="2855300"/>
            <a:ext cx="2172601" cy="726600"/>
          </a:xfrm>
          <a:prstGeom prst="rect">
            <a:avLst/>
          </a:prstGeom>
        </p:spPr>
        <p:txBody>
          <a:bodyPr spcFirstLastPara="1" wrap="square" lIns="34275" tIns="17125" rIns="34275" bIns="17125" anchor="t" anchorCtr="0">
            <a:normAutofit/>
          </a:bodyPr>
          <a:lstStyle>
            <a:lvl1pPr lvl="0" rtl="0">
              <a:spcBef>
                <a:spcPts val="700"/>
              </a:spcBef>
              <a:spcAft>
                <a:spcPts val="0"/>
              </a:spcAft>
              <a:buSzPts val="900"/>
              <a:buNone/>
              <a:defRPr sz="900"/>
            </a:lvl1pPr>
            <a:lvl2pPr lvl="1" rtl="0">
              <a:spcBef>
                <a:spcPts val="400"/>
              </a:spcBef>
              <a:spcAft>
                <a:spcPts val="0"/>
              </a:spcAft>
              <a:buSzPts val="900"/>
              <a:buNone/>
              <a:defRPr sz="900"/>
            </a:lvl2pPr>
            <a:lvl3pPr lvl="2" rtl="0">
              <a:spcBef>
                <a:spcPts val="400"/>
              </a:spcBef>
              <a:spcAft>
                <a:spcPts val="0"/>
              </a:spcAft>
              <a:buSzPts val="900"/>
              <a:buNone/>
              <a:defRPr sz="900"/>
            </a:lvl3pPr>
            <a:lvl4pPr lvl="3" rtl="0">
              <a:spcBef>
                <a:spcPts val="400"/>
              </a:spcBef>
              <a:spcAft>
                <a:spcPts val="0"/>
              </a:spcAft>
              <a:buSzPts val="900"/>
              <a:buNone/>
              <a:defRPr sz="900"/>
            </a:lvl4pPr>
            <a:lvl5pPr lvl="4" rtl="0">
              <a:spcBef>
                <a:spcPts val="400"/>
              </a:spcBef>
              <a:spcAft>
                <a:spcPts val="0"/>
              </a:spcAft>
              <a:buSzPts val="900"/>
              <a:buNone/>
              <a:defRPr sz="900"/>
            </a:lvl5pPr>
            <a:lvl6pPr lvl="5" rtl="0">
              <a:spcBef>
                <a:spcPts val="400"/>
              </a:spcBef>
              <a:spcAft>
                <a:spcPts val="0"/>
              </a:spcAft>
              <a:buSzPts val="900"/>
              <a:buNone/>
              <a:defRPr sz="900"/>
            </a:lvl6pPr>
            <a:lvl7pPr lvl="6" rtl="0">
              <a:spcBef>
                <a:spcPts val="400"/>
              </a:spcBef>
              <a:spcAft>
                <a:spcPts val="0"/>
              </a:spcAft>
              <a:buSzPts val="900"/>
              <a:buNone/>
              <a:defRPr sz="900"/>
            </a:lvl7pPr>
            <a:lvl8pPr lvl="7" rtl="0">
              <a:spcBef>
                <a:spcPts val="400"/>
              </a:spcBef>
              <a:spcAft>
                <a:spcPts val="0"/>
              </a:spcAft>
              <a:buSzPts val="900"/>
              <a:buNone/>
              <a:defRPr sz="900"/>
            </a:lvl8pPr>
            <a:lvl9pPr lvl="8" rtl="0">
              <a:spcBef>
                <a:spcPts val="400"/>
              </a:spcBef>
              <a:spcAft>
                <a:spcPts val="0"/>
              </a:spcAft>
              <a:buSzPts val="900"/>
              <a:buNone/>
              <a:defRPr sz="900"/>
            </a:lvl9pPr>
          </a:lstStyle>
          <a:p>
            <a:endParaRPr/>
          </a:p>
        </p:txBody>
      </p:sp>
      <p:sp>
        <p:nvSpPr>
          <p:cNvPr id="83" name="Google Shape;83;p18"/>
          <p:cNvSpPr/>
          <p:nvPr/>
        </p:nvSpPr>
        <p:spPr>
          <a:xfrm flipH="1">
            <a:off x="2387671" y="1629050"/>
            <a:ext cx="2344800" cy="2414100"/>
          </a:xfrm>
          <a:prstGeom prst="round1Rect">
            <a:avLst>
              <a:gd name="adj" fmla="val 16667"/>
            </a:avLst>
          </a:prstGeom>
          <a:solidFill>
            <a:srgbClr val="66BC29"/>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sz="1400">
              <a:latin typeface="Calibri"/>
              <a:ea typeface="Calibri"/>
              <a:cs typeface="Calibri"/>
              <a:sym typeface="Calibri"/>
            </a:endParaRPr>
          </a:p>
        </p:txBody>
      </p:sp>
      <p:sp>
        <p:nvSpPr>
          <p:cNvPr id="84" name="Google Shape;84;p18"/>
          <p:cNvSpPr txBox="1"/>
          <p:nvPr/>
        </p:nvSpPr>
        <p:spPr>
          <a:xfrm>
            <a:off x="511100" y="505095"/>
            <a:ext cx="3619200" cy="330860"/>
          </a:xfrm>
          <a:prstGeom prst="rect">
            <a:avLst/>
          </a:prstGeom>
          <a:noFill/>
          <a:ln>
            <a:noFill/>
          </a:ln>
        </p:spPr>
        <p:txBody>
          <a:bodyPr spcFirstLastPara="1" wrap="square" lIns="19050" tIns="19050" rIns="19050" bIns="19050" anchor="ctr" anchorCtr="0">
            <a:spAutoFit/>
          </a:bodyPr>
          <a:lstStyle/>
          <a:p>
            <a:pPr marL="0" marR="0" lvl="0" indent="0" algn="l" rtl="0">
              <a:lnSpc>
                <a:spcPct val="100000"/>
              </a:lnSpc>
              <a:spcBef>
                <a:spcPts val="0"/>
              </a:spcBef>
              <a:spcAft>
                <a:spcPts val="0"/>
              </a:spcAft>
              <a:buClr>
                <a:srgbClr val="000000"/>
              </a:buClr>
              <a:buSzPts val="2100"/>
              <a:buFont typeface="Arial"/>
              <a:buNone/>
            </a:pPr>
            <a:r>
              <a:rPr lang="en" sz="1900" b="1"/>
              <a:t>Speaker </a:t>
            </a:r>
            <a:endParaRPr sz="1900" b="1" i="0" u="none" strike="noStrike" cap="none">
              <a:solidFill>
                <a:srgbClr val="CA3329"/>
              </a:solidFill>
              <a:latin typeface="Arial"/>
              <a:ea typeface="Arial"/>
              <a:cs typeface="Arial"/>
              <a:sym typeface="Arial"/>
            </a:endParaRPr>
          </a:p>
        </p:txBody>
      </p:sp>
      <p:sp>
        <p:nvSpPr>
          <p:cNvPr id="85" name="Google Shape;85;p18"/>
          <p:cNvSpPr>
            <a:spLocks noGrp="1"/>
          </p:cNvSpPr>
          <p:nvPr>
            <p:ph type="pic" idx="3"/>
          </p:nvPr>
        </p:nvSpPr>
        <p:spPr>
          <a:xfrm>
            <a:off x="2660700" y="734051"/>
            <a:ext cx="2071801" cy="3309000"/>
          </a:xfrm>
          <a:prstGeom prst="rect">
            <a:avLst/>
          </a:prstGeom>
          <a:noFill/>
          <a:ln>
            <a:noFill/>
          </a:ln>
        </p:spPr>
      </p:sp>
      <p:sp>
        <p:nvSpPr>
          <p:cNvPr id="86" name="Google Shape;86;p18"/>
          <p:cNvSpPr txBox="1"/>
          <p:nvPr/>
        </p:nvSpPr>
        <p:spPr>
          <a:xfrm>
            <a:off x="297566" y="4755584"/>
            <a:ext cx="2954400" cy="130805"/>
          </a:xfrm>
          <a:prstGeom prst="rect">
            <a:avLst/>
          </a:prstGeom>
          <a:noFill/>
          <a:ln>
            <a:noFill/>
          </a:ln>
        </p:spPr>
        <p:txBody>
          <a:bodyPr spcFirstLastPara="1" wrap="square" lIns="19050" tIns="19050" rIns="19050" bIns="19050" anchor="ctr" anchorCtr="0">
            <a:spAutoFit/>
          </a:bodyPr>
          <a:lstStyle/>
          <a:p>
            <a:pPr marL="0" lvl="0" indent="0" algn="r" rtl="0">
              <a:spcBef>
                <a:spcPts val="0"/>
              </a:spcBef>
              <a:spcAft>
                <a:spcPts val="0"/>
              </a:spcAft>
              <a:buClr>
                <a:schemeClr val="dk1"/>
              </a:buClr>
              <a:buFont typeface="Arial"/>
              <a:buNone/>
            </a:pPr>
            <a:fld id="{00000000-1234-1234-1234-123412341234}" type="slidenum">
              <a:rPr lang="en" sz="600">
                <a:solidFill>
                  <a:schemeClr val="dk1"/>
                </a:solidFill>
                <a:latin typeface="Calibri"/>
                <a:ea typeface="Calibri"/>
                <a:cs typeface="Calibri"/>
                <a:sym typeface="Calibri"/>
              </a:rPr>
              <a:pPr marL="0" lvl="0" indent="0" algn="r" rtl="0">
                <a:spcBef>
                  <a:spcPts val="0"/>
                </a:spcBef>
                <a:spcAft>
                  <a:spcPts val="0"/>
                </a:spcAft>
                <a:buClr>
                  <a:schemeClr val="dk1"/>
                </a:buClr>
                <a:buFont typeface="Arial"/>
                <a:buNone/>
              </a:pPr>
              <a:t>‹#›</a:t>
            </a:fld>
            <a:r>
              <a:rPr lang="en" sz="600" b="0" i="0" u="none" strike="noStrike" cap="none">
                <a:solidFill>
                  <a:schemeClr val="dk1"/>
                </a:solidFill>
                <a:latin typeface="Arial"/>
                <a:ea typeface="Arial"/>
                <a:cs typeface="Arial"/>
                <a:sym typeface="Arial"/>
              </a:rPr>
              <a:t>  </a:t>
            </a:r>
            <a:r>
              <a:rPr lang="en" sz="600" b="0" i="0" u="none" strike="noStrike" cap="none">
                <a:solidFill>
                  <a:srgbClr val="000000"/>
                </a:solidFill>
                <a:latin typeface="Arial"/>
                <a:ea typeface="Arial"/>
                <a:cs typeface="Arial"/>
                <a:sym typeface="Arial"/>
              </a:rPr>
              <a:t>   I     American Arbitration Association, International Centre for Dispute Resolution</a:t>
            </a:r>
            <a:endParaRPr sz="500"/>
          </a:p>
        </p:txBody>
      </p:sp>
      <p:pic>
        <p:nvPicPr>
          <p:cNvPr id="87" name="Google Shape;87;p18" descr="logo3.png"/>
          <p:cNvPicPr preferRelativeResize="0"/>
          <p:nvPr/>
        </p:nvPicPr>
        <p:blipFill rotWithShape="1">
          <a:blip r:embed="rId2">
            <a:alphaModFix/>
          </a:blip>
          <a:srcRect/>
          <a:stretch/>
        </p:blipFill>
        <p:spPr>
          <a:xfrm>
            <a:off x="8501749" y="4664249"/>
            <a:ext cx="344759" cy="304007"/>
          </a:xfrm>
          <a:prstGeom prst="rect">
            <a:avLst/>
          </a:prstGeom>
          <a:noFill/>
          <a:ln>
            <a:noFill/>
          </a:ln>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AAA-Computer-Mockup-Slide" type="secHead">
  <p:cSld name="SECTION_HEADER">
    <p:spTree>
      <p:nvGrpSpPr>
        <p:cNvPr id="1" name="Shape 88"/>
        <p:cNvGrpSpPr/>
        <p:nvPr/>
      </p:nvGrpSpPr>
      <p:grpSpPr>
        <a:xfrm>
          <a:off x="0" y="0"/>
          <a:ext cx="0" cy="0"/>
          <a:chOff x="0" y="0"/>
          <a:chExt cx="0" cy="0"/>
        </a:xfrm>
      </p:grpSpPr>
      <p:sp>
        <p:nvSpPr>
          <p:cNvPr id="89" name="Google Shape;89;p19"/>
          <p:cNvSpPr/>
          <p:nvPr/>
        </p:nvSpPr>
        <p:spPr>
          <a:xfrm>
            <a:off x="1" y="0"/>
            <a:ext cx="2250000" cy="5143500"/>
          </a:xfrm>
          <a:prstGeom prst="rect">
            <a:avLst/>
          </a:prstGeom>
          <a:solidFill>
            <a:srgbClr val="66BC29"/>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1300" b="0" i="0" u="none" strike="noStrike" cap="none">
              <a:solidFill>
                <a:schemeClr val="lt1"/>
              </a:solidFill>
              <a:latin typeface="Calibri"/>
              <a:ea typeface="Calibri"/>
              <a:cs typeface="Calibri"/>
              <a:sym typeface="Calibri"/>
            </a:endParaRPr>
          </a:p>
        </p:txBody>
      </p:sp>
      <p:pic>
        <p:nvPicPr>
          <p:cNvPr id="90" name="Google Shape;90;p19"/>
          <p:cNvPicPr preferRelativeResize="0"/>
          <p:nvPr/>
        </p:nvPicPr>
        <p:blipFill rotWithShape="1">
          <a:blip r:embed="rId2">
            <a:alphaModFix/>
          </a:blip>
          <a:srcRect/>
          <a:stretch/>
        </p:blipFill>
        <p:spPr>
          <a:xfrm>
            <a:off x="592100" y="1337175"/>
            <a:ext cx="3841876" cy="2967274"/>
          </a:xfrm>
          <a:prstGeom prst="rect">
            <a:avLst/>
          </a:prstGeom>
          <a:noFill/>
          <a:ln>
            <a:noFill/>
          </a:ln>
        </p:spPr>
      </p:pic>
      <p:sp>
        <p:nvSpPr>
          <p:cNvPr id="91" name="Google Shape;91;p19"/>
          <p:cNvSpPr>
            <a:spLocks noGrp="1"/>
          </p:cNvSpPr>
          <p:nvPr>
            <p:ph type="pic" idx="2"/>
          </p:nvPr>
        </p:nvSpPr>
        <p:spPr>
          <a:xfrm>
            <a:off x="711400" y="1452575"/>
            <a:ext cx="3577801" cy="2086200"/>
          </a:xfrm>
          <a:prstGeom prst="rect">
            <a:avLst/>
          </a:prstGeom>
          <a:noFill/>
          <a:ln>
            <a:noFill/>
          </a:ln>
        </p:spPr>
      </p:sp>
      <p:pic>
        <p:nvPicPr>
          <p:cNvPr id="92" name="Google Shape;92;p19" descr="logo3.png"/>
          <p:cNvPicPr preferRelativeResize="0"/>
          <p:nvPr/>
        </p:nvPicPr>
        <p:blipFill rotWithShape="1">
          <a:blip r:embed="rId3">
            <a:alphaModFix/>
          </a:blip>
          <a:srcRect/>
          <a:stretch/>
        </p:blipFill>
        <p:spPr>
          <a:xfrm>
            <a:off x="8501749" y="4664249"/>
            <a:ext cx="344759" cy="304007"/>
          </a:xfrm>
          <a:prstGeom prst="rect">
            <a:avLst/>
          </a:prstGeom>
          <a:noFill/>
          <a:ln>
            <a:noFill/>
          </a:ln>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AAA-Laptop-Mockup-Slide">
  <p:cSld name="SECTION_HEADER_1">
    <p:spTree>
      <p:nvGrpSpPr>
        <p:cNvPr id="1" name="Shape 93"/>
        <p:cNvGrpSpPr/>
        <p:nvPr/>
      </p:nvGrpSpPr>
      <p:grpSpPr>
        <a:xfrm>
          <a:off x="0" y="0"/>
          <a:ext cx="0" cy="0"/>
          <a:chOff x="0" y="0"/>
          <a:chExt cx="0" cy="0"/>
        </a:xfrm>
      </p:grpSpPr>
      <p:sp>
        <p:nvSpPr>
          <p:cNvPr id="94" name="Google Shape;94;p20"/>
          <p:cNvSpPr/>
          <p:nvPr/>
        </p:nvSpPr>
        <p:spPr>
          <a:xfrm>
            <a:off x="1" y="0"/>
            <a:ext cx="2250000" cy="5143500"/>
          </a:xfrm>
          <a:prstGeom prst="rect">
            <a:avLst/>
          </a:prstGeom>
          <a:solidFill>
            <a:srgbClr val="66BC29"/>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1300" b="0" i="0" u="none" strike="noStrike" cap="none">
              <a:solidFill>
                <a:schemeClr val="lt1"/>
              </a:solidFill>
              <a:latin typeface="Calibri"/>
              <a:ea typeface="Calibri"/>
              <a:cs typeface="Calibri"/>
              <a:sym typeface="Calibri"/>
            </a:endParaRPr>
          </a:p>
        </p:txBody>
      </p:sp>
      <p:pic>
        <p:nvPicPr>
          <p:cNvPr id="95" name="Google Shape;95;p20"/>
          <p:cNvPicPr preferRelativeResize="0"/>
          <p:nvPr/>
        </p:nvPicPr>
        <p:blipFill rotWithShape="1">
          <a:blip r:embed="rId2">
            <a:alphaModFix/>
          </a:blip>
          <a:srcRect/>
          <a:stretch/>
        </p:blipFill>
        <p:spPr>
          <a:xfrm>
            <a:off x="316822" y="1337176"/>
            <a:ext cx="4814583" cy="2804969"/>
          </a:xfrm>
          <a:prstGeom prst="rect">
            <a:avLst/>
          </a:prstGeom>
          <a:noFill/>
          <a:ln>
            <a:noFill/>
          </a:ln>
        </p:spPr>
      </p:pic>
      <p:sp>
        <p:nvSpPr>
          <p:cNvPr id="96" name="Google Shape;96;p20"/>
          <p:cNvSpPr>
            <a:spLocks noGrp="1"/>
          </p:cNvSpPr>
          <p:nvPr>
            <p:ph type="pic" idx="2"/>
          </p:nvPr>
        </p:nvSpPr>
        <p:spPr>
          <a:xfrm>
            <a:off x="1053025" y="1600950"/>
            <a:ext cx="3345001" cy="2089800"/>
          </a:xfrm>
          <a:prstGeom prst="rect">
            <a:avLst/>
          </a:prstGeom>
          <a:noFill/>
          <a:ln>
            <a:noFill/>
          </a:ln>
        </p:spPr>
      </p:sp>
      <p:pic>
        <p:nvPicPr>
          <p:cNvPr id="97" name="Google Shape;97;p20" descr="logo3.png"/>
          <p:cNvPicPr preferRelativeResize="0"/>
          <p:nvPr/>
        </p:nvPicPr>
        <p:blipFill rotWithShape="1">
          <a:blip r:embed="rId3">
            <a:alphaModFix/>
          </a:blip>
          <a:srcRect/>
          <a:stretch/>
        </p:blipFill>
        <p:spPr>
          <a:xfrm>
            <a:off x="8501749" y="4664249"/>
            <a:ext cx="344759" cy="304007"/>
          </a:xfrm>
          <a:prstGeom prst="rect">
            <a:avLst/>
          </a:prstGeom>
          <a:noFill/>
          <a:ln>
            <a:noFill/>
          </a:ln>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AAA-Tablet-Mockup-Slide">
  <p:cSld name="SECTION_HEADER_1_1_1">
    <p:spTree>
      <p:nvGrpSpPr>
        <p:cNvPr id="1" name="Shape 104"/>
        <p:cNvGrpSpPr/>
        <p:nvPr/>
      </p:nvGrpSpPr>
      <p:grpSpPr>
        <a:xfrm>
          <a:off x="0" y="0"/>
          <a:ext cx="0" cy="0"/>
          <a:chOff x="0" y="0"/>
          <a:chExt cx="0" cy="0"/>
        </a:xfrm>
      </p:grpSpPr>
      <p:sp>
        <p:nvSpPr>
          <p:cNvPr id="105" name="Google Shape;105;p22"/>
          <p:cNvSpPr/>
          <p:nvPr/>
        </p:nvSpPr>
        <p:spPr>
          <a:xfrm>
            <a:off x="1" y="0"/>
            <a:ext cx="2250000" cy="5143500"/>
          </a:xfrm>
          <a:prstGeom prst="rect">
            <a:avLst/>
          </a:prstGeom>
          <a:solidFill>
            <a:srgbClr val="66BC29"/>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1300" b="0" i="0" u="none" strike="noStrike" cap="none">
              <a:solidFill>
                <a:schemeClr val="lt1"/>
              </a:solidFill>
              <a:latin typeface="Calibri"/>
              <a:ea typeface="Calibri"/>
              <a:cs typeface="Calibri"/>
              <a:sym typeface="Calibri"/>
            </a:endParaRPr>
          </a:p>
        </p:txBody>
      </p:sp>
      <p:pic>
        <p:nvPicPr>
          <p:cNvPr id="106" name="Google Shape;106;p22"/>
          <p:cNvPicPr preferRelativeResize="0"/>
          <p:nvPr/>
        </p:nvPicPr>
        <p:blipFill rotWithShape="1">
          <a:blip r:embed="rId2">
            <a:alphaModFix/>
          </a:blip>
          <a:srcRect/>
          <a:stretch/>
        </p:blipFill>
        <p:spPr>
          <a:xfrm>
            <a:off x="46691" y="993874"/>
            <a:ext cx="4406597" cy="3155342"/>
          </a:xfrm>
          <a:prstGeom prst="rect">
            <a:avLst/>
          </a:prstGeom>
          <a:noFill/>
          <a:ln>
            <a:noFill/>
          </a:ln>
        </p:spPr>
      </p:pic>
      <p:sp>
        <p:nvSpPr>
          <p:cNvPr id="107" name="Google Shape;107;p22"/>
          <p:cNvSpPr>
            <a:spLocks noGrp="1"/>
          </p:cNvSpPr>
          <p:nvPr>
            <p:ph type="pic" idx="2"/>
          </p:nvPr>
        </p:nvSpPr>
        <p:spPr>
          <a:xfrm>
            <a:off x="505050" y="1362075"/>
            <a:ext cx="3316201" cy="2277300"/>
          </a:xfrm>
          <a:prstGeom prst="roundRect">
            <a:avLst>
              <a:gd name="adj" fmla="val 3620"/>
            </a:avLst>
          </a:prstGeom>
          <a:noFill/>
          <a:ln>
            <a:noFill/>
          </a:ln>
        </p:spPr>
      </p:sp>
      <p:pic>
        <p:nvPicPr>
          <p:cNvPr id="108" name="Google Shape;108;p22" descr="logo3.png"/>
          <p:cNvPicPr preferRelativeResize="0"/>
          <p:nvPr/>
        </p:nvPicPr>
        <p:blipFill rotWithShape="1">
          <a:blip r:embed="rId3">
            <a:alphaModFix/>
          </a:blip>
          <a:srcRect/>
          <a:stretch/>
        </p:blipFill>
        <p:spPr>
          <a:xfrm>
            <a:off x="8501749" y="4664249"/>
            <a:ext cx="344759" cy="304007"/>
          </a:xfrm>
          <a:prstGeom prst="rect">
            <a:avLst/>
          </a:prstGeom>
          <a:noFill/>
          <a:ln>
            <a:noFill/>
          </a:ln>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AAA-Computer-Bullets-Slide" type="twoObj">
  <p:cSld name="TWO_OBJECTS">
    <p:spTree>
      <p:nvGrpSpPr>
        <p:cNvPr id="1" name="Shape 109"/>
        <p:cNvGrpSpPr/>
        <p:nvPr/>
      </p:nvGrpSpPr>
      <p:grpSpPr>
        <a:xfrm>
          <a:off x="0" y="0"/>
          <a:ext cx="0" cy="0"/>
          <a:chOff x="0" y="0"/>
          <a:chExt cx="0" cy="0"/>
        </a:xfrm>
      </p:grpSpPr>
      <p:sp>
        <p:nvSpPr>
          <p:cNvPr id="110" name="Google Shape;110;p23"/>
          <p:cNvSpPr/>
          <p:nvPr/>
        </p:nvSpPr>
        <p:spPr>
          <a:xfrm>
            <a:off x="1" y="0"/>
            <a:ext cx="2250000" cy="5143500"/>
          </a:xfrm>
          <a:prstGeom prst="rect">
            <a:avLst/>
          </a:prstGeom>
          <a:solidFill>
            <a:srgbClr val="66BC29"/>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1300" b="0" i="0" u="none" strike="noStrike" cap="none">
              <a:solidFill>
                <a:schemeClr val="lt1"/>
              </a:solidFill>
              <a:latin typeface="Calibri"/>
              <a:ea typeface="Calibri"/>
              <a:cs typeface="Calibri"/>
              <a:sym typeface="Calibri"/>
            </a:endParaRPr>
          </a:p>
        </p:txBody>
      </p:sp>
      <p:pic>
        <p:nvPicPr>
          <p:cNvPr id="111" name="Google Shape;111;p23"/>
          <p:cNvPicPr preferRelativeResize="0"/>
          <p:nvPr/>
        </p:nvPicPr>
        <p:blipFill rotWithShape="1">
          <a:blip r:embed="rId2">
            <a:alphaModFix/>
          </a:blip>
          <a:srcRect/>
          <a:stretch/>
        </p:blipFill>
        <p:spPr>
          <a:xfrm>
            <a:off x="119975" y="1365251"/>
            <a:ext cx="4243200" cy="2472099"/>
          </a:xfrm>
          <a:prstGeom prst="rect">
            <a:avLst/>
          </a:prstGeom>
          <a:noFill/>
          <a:ln>
            <a:noFill/>
          </a:ln>
        </p:spPr>
      </p:pic>
      <p:sp>
        <p:nvSpPr>
          <p:cNvPr id="112" name="Google Shape;112;p23"/>
          <p:cNvSpPr/>
          <p:nvPr/>
        </p:nvSpPr>
        <p:spPr>
          <a:xfrm>
            <a:off x="3262402" y="-5740"/>
            <a:ext cx="2172601" cy="17100"/>
          </a:xfrm>
          <a:prstGeom prst="rect">
            <a:avLst/>
          </a:prstGeom>
          <a:solidFill>
            <a:srgbClr val="D5D5D5"/>
          </a:solidFill>
          <a:ln>
            <a:noFill/>
          </a:ln>
        </p:spPr>
        <p:txBody>
          <a:bodyPr spcFirstLastPara="1" wrap="square" lIns="19050" tIns="19050" rIns="19050" bIns="19050" anchor="ctr" anchorCtr="0">
            <a:noAutofit/>
          </a:bodyPr>
          <a:lstStyle/>
          <a:p>
            <a:pPr marL="0" marR="0" lvl="0" indent="0" algn="ctr" rtl="0">
              <a:lnSpc>
                <a:spcPct val="100000"/>
              </a:lnSpc>
              <a:spcBef>
                <a:spcPts val="0"/>
              </a:spcBef>
              <a:spcAft>
                <a:spcPts val="0"/>
              </a:spcAft>
              <a:buClr>
                <a:srgbClr val="FFFFFF"/>
              </a:buClr>
              <a:buSzPts val="900"/>
              <a:buFont typeface="Helvetica Neue"/>
              <a:buNone/>
            </a:pPr>
            <a:endParaRPr sz="900" b="0" i="0" u="none" strike="noStrike" cap="none">
              <a:solidFill>
                <a:srgbClr val="5E5E5E"/>
              </a:solidFill>
              <a:latin typeface="Helvetica Neue"/>
              <a:ea typeface="Helvetica Neue"/>
              <a:cs typeface="Helvetica Neue"/>
              <a:sym typeface="Helvetica Neue"/>
            </a:endParaRPr>
          </a:p>
        </p:txBody>
      </p:sp>
      <p:sp>
        <p:nvSpPr>
          <p:cNvPr id="113" name="Google Shape;113;p23"/>
          <p:cNvSpPr txBox="1">
            <a:spLocks noGrp="1"/>
          </p:cNvSpPr>
          <p:nvPr>
            <p:ph type="title"/>
          </p:nvPr>
        </p:nvSpPr>
        <p:spPr>
          <a:xfrm>
            <a:off x="4517101" y="1046674"/>
            <a:ext cx="3195600" cy="783000"/>
          </a:xfrm>
          <a:prstGeom prst="rect">
            <a:avLst/>
          </a:prstGeom>
        </p:spPr>
        <p:txBody>
          <a:bodyPr spcFirstLastPara="1" wrap="square" lIns="34275" tIns="17125" rIns="34275" bIns="17125" anchor="b" anchorCtr="0">
            <a:normAutofit/>
          </a:bodyPr>
          <a:lstStyle>
            <a:lvl1pPr lvl="0" rtl="0">
              <a:spcBef>
                <a:spcPts val="0"/>
              </a:spcBef>
              <a:spcAft>
                <a:spcPts val="0"/>
              </a:spcAft>
              <a:buSzPts val="1700"/>
              <a:buFont typeface="Arial"/>
              <a:buNone/>
              <a:defRPr sz="1700" b="1">
                <a:latin typeface="Arial"/>
                <a:ea typeface="Arial"/>
                <a:cs typeface="Arial"/>
                <a:sym typeface="Arial"/>
              </a:defRPr>
            </a:lvl1pPr>
            <a:lvl2pPr lvl="1" rtl="0">
              <a:spcBef>
                <a:spcPts val="0"/>
              </a:spcBef>
              <a:spcAft>
                <a:spcPts val="0"/>
              </a:spcAft>
              <a:buSzPts val="500"/>
              <a:buNone/>
              <a:defRPr/>
            </a:lvl2pPr>
            <a:lvl3pPr lvl="2" rtl="0">
              <a:spcBef>
                <a:spcPts val="0"/>
              </a:spcBef>
              <a:spcAft>
                <a:spcPts val="0"/>
              </a:spcAft>
              <a:buSzPts val="500"/>
              <a:buNone/>
              <a:defRPr/>
            </a:lvl3pPr>
            <a:lvl4pPr lvl="3" rtl="0">
              <a:spcBef>
                <a:spcPts val="0"/>
              </a:spcBef>
              <a:spcAft>
                <a:spcPts val="0"/>
              </a:spcAft>
              <a:buSzPts val="500"/>
              <a:buNone/>
              <a:defRPr/>
            </a:lvl4pPr>
            <a:lvl5pPr lvl="4" rtl="0">
              <a:spcBef>
                <a:spcPts val="0"/>
              </a:spcBef>
              <a:spcAft>
                <a:spcPts val="0"/>
              </a:spcAft>
              <a:buSzPts val="500"/>
              <a:buNone/>
              <a:defRPr/>
            </a:lvl5pPr>
            <a:lvl6pPr lvl="5" rtl="0">
              <a:spcBef>
                <a:spcPts val="0"/>
              </a:spcBef>
              <a:spcAft>
                <a:spcPts val="0"/>
              </a:spcAft>
              <a:buSzPts val="500"/>
              <a:buNone/>
              <a:defRPr/>
            </a:lvl6pPr>
            <a:lvl7pPr lvl="6" rtl="0">
              <a:spcBef>
                <a:spcPts val="0"/>
              </a:spcBef>
              <a:spcAft>
                <a:spcPts val="0"/>
              </a:spcAft>
              <a:buSzPts val="500"/>
              <a:buNone/>
              <a:defRPr/>
            </a:lvl7pPr>
            <a:lvl8pPr lvl="7" rtl="0">
              <a:spcBef>
                <a:spcPts val="0"/>
              </a:spcBef>
              <a:spcAft>
                <a:spcPts val="0"/>
              </a:spcAft>
              <a:buSzPts val="500"/>
              <a:buNone/>
              <a:defRPr/>
            </a:lvl8pPr>
            <a:lvl9pPr lvl="8" rtl="0">
              <a:spcBef>
                <a:spcPts val="0"/>
              </a:spcBef>
              <a:spcAft>
                <a:spcPts val="0"/>
              </a:spcAft>
              <a:buSzPts val="500"/>
              <a:buNone/>
              <a:defRPr/>
            </a:lvl9pPr>
          </a:lstStyle>
          <a:p>
            <a:endParaRPr/>
          </a:p>
        </p:txBody>
      </p:sp>
      <p:sp>
        <p:nvSpPr>
          <p:cNvPr id="114" name="Google Shape;114;p23"/>
          <p:cNvSpPr txBox="1">
            <a:spLocks noGrp="1"/>
          </p:cNvSpPr>
          <p:nvPr>
            <p:ph type="subTitle" idx="1"/>
          </p:nvPr>
        </p:nvSpPr>
        <p:spPr>
          <a:xfrm>
            <a:off x="4517101" y="2056601"/>
            <a:ext cx="3195600" cy="359700"/>
          </a:xfrm>
          <a:prstGeom prst="rect">
            <a:avLst/>
          </a:prstGeom>
        </p:spPr>
        <p:txBody>
          <a:bodyPr spcFirstLastPara="1" wrap="square" lIns="34275" tIns="17125" rIns="34275" bIns="17125" anchor="t" anchorCtr="0">
            <a:normAutofit/>
          </a:bodyPr>
          <a:lstStyle>
            <a:lvl1pPr lvl="0" rtl="0">
              <a:spcBef>
                <a:spcPts val="700"/>
              </a:spcBef>
              <a:spcAft>
                <a:spcPts val="0"/>
              </a:spcAft>
              <a:buSzPts val="1200"/>
              <a:buNone/>
              <a:defRPr sz="1200" b="1"/>
            </a:lvl1pPr>
            <a:lvl2pPr lvl="1" rtl="0">
              <a:spcBef>
                <a:spcPts val="400"/>
              </a:spcBef>
              <a:spcAft>
                <a:spcPts val="0"/>
              </a:spcAft>
              <a:buSzPts val="1800"/>
              <a:buNone/>
              <a:defRPr b="1"/>
            </a:lvl2pPr>
            <a:lvl3pPr lvl="2" rtl="0">
              <a:spcBef>
                <a:spcPts val="400"/>
              </a:spcBef>
              <a:spcAft>
                <a:spcPts val="0"/>
              </a:spcAft>
              <a:buSzPts val="1500"/>
              <a:buNone/>
              <a:defRPr b="1"/>
            </a:lvl3pPr>
            <a:lvl4pPr lvl="3" rtl="0">
              <a:spcBef>
                <a:spcPts val="400"/>
              </a:spcBef>
              <a:spcAft>
                <a:spcPts val="0"/>
              </a:spcAft>
              <a:buSzPts val="1300"/>
              <a:buNone/>
              <a:defRPr b="1"/>
            </a:lvl4pPr>
            <a:lvl5pPr lvl="4" rtl="0">
              <a:spcBef>
                <a:spcPts val="400"/>
              </a:spcBef>
              <a:spcAft>
                <a:spcPts val="0"/>
              </a:spcAft>
              <a:buSzPts val="1300"/>
              <a:buNone/>
              <a:defRPr b="1"/>
            </a:lvl5pPr>
            <a:lvl6pPr lvl="5" rtl="0">
              <a:spcBef>
                <a:spcPts val="400"/>
              </a:spcBef>
              <a:spcAft>
                <a:spcPts val="0"/>
              </a:spcAft>
              <a:buSzPts val="1300"/>
              <a:buNone/>
              <a:defRPr b="1"/>
            </a:lvl6pPr>
            <a:lvl7pPr lvl="6" rtl="0">
              <a:spcBef>
                <a:spcPts val="400"/>
              </a:spcBef>
              <a:spcAft>
                <a:spcPts val="0"/>
              </a:spcAft>
              <a:buSzPts val="1300"/>
              <a:buNone/>
              <a:defRPr b="1"/>
            </a:lvl7pPr>
            <a:lvl8pPr lvl="7" rtl="0">
              <a:spcBef>
                <a:spcPts val="400"/>
              </a:spcBef>
              <a:spcAft>
                <a:spcPts val="0"/>
              </a:spcAft>
              <a:buSzPts val="1300"/>
              <a:buNone/>
              <a:defRPr b="1"/>
            </a:lvl8pPr>
            <a:lvl9pPr lvl="8" rtl="0">
              <a:spcBef>
                <a:spcPts val="400"/>
              </a:spcBef>
              <a:spcAft>
                <a:spcPts val="0"/>
              </a:spcAft>
              <a:buSzPts val="1300"/>
              <a:buNone/>
              <a:defRPr b="1"/>
            </a:lvl9pPr>
          </a:lstStyle>
          <a:p>
            <a:endParaRPr/>
          </a:p>
        </p:txBody>
      </p:sp>
      <p:sp>
        <p:nvSpPr>
          <p:cNvPr id="115" name="Google Shape;115;p23"/>
          <p:cNvSpPr txBox="1">
            <a:spLocks noGrp="1"/>
          </p:cNvSpPr>
          <p:nvPr>
            <p:ph type="body" idx="2"/>
          </p:nvPr>
        </p:nvSpPr>
        <p:spPr>
          <a:xfrm>
            <a:off x="4727827" y="2827366"/>
            <a:ext cx="3195600" cy="192300"/>
          </a:xfrm>
          <a:prstGeom prst="rect">
            <a:avLst/>
          </a:prstGeom>
        </p:spPr>
        <p:txBody>
          <a:bodyPr spcFirstLastPara="1" wrap="square" lIns="34275" tIns="17125" rIns="34275" bIns="17125" anchor="t" anchorCtr="0">
            <a:noAutofit/>
          </a:bodyPr>
          <a:lstStyle>
            <a:lvl1pPr marL="457206" lvl="0" indent="-285753" rtl="0">
              <a:spcBef>
                <a:spcPts val="700"/>
              </a:spcBef>
              <a:spcAft>
                <a:spcPts val="0"/>
              </a:spcAft>
              <a:buSzPts val="900"/>
              <a:buChar char="•"/>
              <a:defRPr sz="900"/>
            </a:lvl1pPr>
            <a:lvl2pPr marL="914411" lvl="1" indent="-285753" rtl="0">
              <a:spcBef>
                <a:spcPts val="400"/>
              </a:spcBef>
              <a:spcAft>
                <a:spcPts val="0"/>
              </a:spcAft>
              <a:buSzPts val="900"/>
              <a:buChar char="•"/>
              <a:defRPr sz="900"/>
            </a:lvl2pPr>
            <a:lvl3pPr marL="1371617" lvl="2" indent="-285753" rtl="0">
              <a:spcBef>
                <a:spcPts val="400"/>
              </a:spcBef>
              <a:spcAft>
                <a:spcPts val="0"/>
              </a:spcAft>
              <a:buSzPts val="900"/>
              <a:buChar char="•"/>
              <a:defRPr sz="900"/>
            </a:lvl3pPr>
            <a:lvl4pPr marL="1828823" lvl="3" indent="-285753" rtl="0">
              <a:spcBef>
                <a:spcPts val="400"/>
              </a:spcBef>
              <a:spcAft>
                <a:spcPts val="0"/>
              </a:spcAft>
              <a:buSzPts val="900"/>
              <a:buChar char="•"/>
              <a:defRPr sz="900"/>
            </a:lvl4pPr>
            <a:lvl5pPr marL="2286029" lvl="4" indent="-285753" rtl="0">
              <a:spcBef>
                <a:spcPts val="400"/>
              </a:spcBef>
              <a:spcAft>
                <a:spcPts val="0"/>
              </a:spcAft>
              <a:buSzPts val="900"/>
              <a:buChar char="•"/>
              <a:defRPr sz="900"/>
            </a:lvl5pPr>
            <a:lvl6pPr marL="2743234" lvl="5" indent="-285753" rtl="0">
              <a:spcBef>
                <a:spcPts val="400"/>
              </a:spcBef>
              <a:spcAft>
                <a:spcPts val="0"/>
              </a:spcAft>
              <a:buSzPts val="900"/>
              <a:buChar char="•"/>
              <a:defRPr sz="900"/>
            </a:lvl6pPr>
            <a:lvl7pPr marL="3200440" lvl="6" indent="-285753" rtl="0">
              <a:spcBef>
                <a:spcPts val="400"/>
              </a:spcBef>
              <a:spcAft>
                <a:spcPts val="0"/>
              </a:spcAft>
              <a:buSzPts val="900"/>
              <a:buChar char="•"/>
              <a:defRPr sz="900"/>
            </a:lvl7pPr>
            <a:lvl8pPr marL="3657646" lvl="7" indent="-285753" rtl="0">
              <a:spcBef>
                <a:spcPts val="400"/>
              </a:spcBef>
              <a:spcAft>
                <a:spcPts val="0"/>
              </a:spcAft>
              <a:buSzPts val="900"/>
              <a:buChar char="•"/>
              <a:defRPr sz="900"/>
            </a:lvl8pPr>
            <a:lvl9pPr marL="4114851" lvl="8" indent="-285753" rtl="0">
              <a:spcBef>
                <a:spcPts val="400"/>
              </a:spcBef>
              <a:spcAft>
                <a:spcPts val="0"/>
              </a:spcAft>
              <a:buSzPts val="900"/>
              <a:buChar char="•"/>
              <a:defRPr sz="900"/>
            </a:lvl9pPr>
          </a:lstStyle>
          <a:p>
            <a:endParaRPr/>
          </a:p>
        </p:txBody>
      </p:sp>
      <p:sp>
        <p:nvSpPr>
          <p:cNvPr id="116" name="Google Shape;116;p23"/>
          <p:cNvSpPr txBox="1">
            <a:spLocks noGrp="1"/>
          </p:cNvSpPr>
          <p:nvPr>
            <p:ph type="body" idx="3"/>
          </p:nvPr>
        </p:nvSpPr>
        <p:spPr>
          <a:xfrm>
            <a:off x="4727827" y="3164816"/>
            <a:ext cx="3195600" cy="192300"/>
          </a:xfrm>
          <a:prstGeom prst="rect">
            <a:avLst/>
          </a:prstGeom>
        </p:spPr>
        <p:txBody>
          <a:bodyPr spcFirstLastPara="1" wrap="square" lIns="34275" tIns="17125" rIns="34275" bIns="17125" anchor="t" anchorCtr="0">
            <a:noAutofit/>
          </a:bodyPr>
          <a:lstStyle>
            <a:lvl1pPr marL="457206" lvl="0" indent="-285753" rtl="0">
              <a:spcBef>
                <a:spcPts val="700"/>
              </a:spcBef>
              <a:spcAft>
                <a:spcPts val="0"/>
              </a:spcAft>
              <a:buSzPts val="900"/>
              <a:buChar char="•"/>
              <a:defRPr sz="900"/>
            </a:lvl1pPr>
            <a:lvl2pPr marL="914411" lvl="1" indent="-285753" rtl="0">
              <a:spcBef>
                <a:spcPts val="400"/>
              </a:spcBef>
              <a:spcAft>
                <a:spcPts val="0"/>
              </a:spcAft>
              <a:buSzPts val="900"/>
              <a:buChar char="•"/>
              <a:defRPr sz="900"/>
            </a:lvl2pPr>
            <a:lvl3pPr marL="1371617" lvl="2" indent="-285753" rtl="0">
              <a:spcBef>
                <a:spcPts val="400"/>
              </a:spcBef>
              <a:spcAft>
                <a:spcPts val="0"/>
              </a:spcAft>
              <a:buSzPts val="900"/>
              <a:buChar char="•"/>
              <a:defRPr sz="900"/>
            </a:lvl3pPr>
            <a:lvl4pPr marL="1828823" lvl="3" indent="-285753" rtl="0">
              <a:spcBef>
                <a:spcPts val="400"/>
              </a:spcBef>
              <a:spcAft>
                <a:spcPts val="0"/>
              </a:spcAft>
              <a:buSzPts val="900"/>
              <a:buChar char="•"/>
              <a:defRPr sz="900"/>
            </a:lvl4pPr>
            <a:lvl5pPr marL="2286029" lvl="4" indent="-285753" rtl="0">
              <a:spcBef>
                <a:spcPts val="400"/>
              </a:spcBef>
              <a:spcAft>
                <a:spcPts val="0"/>
              </a:spcAft>
              <a:buSzPts val="900"/>
              <a:buChar char="•"/>
              <a:defRPr sz="900"/>
            </a:lvl5pPr>
            <a:lvl6pPr marL="2743234" lvl="5" indent="-285753" rtl="0">
              <a:spcBef>
                <a:spcPts val="400"/>
              </a:spcBef>
              <a:spcAft>
                <a:spcPts val="0"/>
              </a:spcAft>
              <a:buSzPts val="900"/>
              <a:buChar char="•"/>
              <a:defRPr sz="900"/>
            </a:lvl6pPr>
            <a:lvl7pPr marL="3200440" lvl="6" indent="-285753" rtl="0">
              <a:spcBef>
                <a:spcPts val="400"/>
              </a:spcBef>
              <a:spcAft>
                <a:spcPts val="0"/>
              </a:spcAft>
              <a:buSzPts val="900"/>
              <a:buChar char="•"/>
              <a:defRPr sz="900"/>
            </a:lvl7pPr>
            <a:lvl8pPr marL="3657646" lvl="7" indent="-285753" rtl="0">
              <a:spcBef>
                <a:spcPts val="400"/>
              </a:spcBef>
              <a:spcAft>
                <a:spcPts val="0"/>
              </a:spcAft>
              <a:buSzPts val="900"/>
              <a:buChar char="•"/>
              <a:defRPr sz="900"/>
            </a:lvl8pPr>
            <a:lvl9pPr marL="4114851" lvl="8" indent="-285753" rtl="0">
              <a:spcBef>
                <a:spcPts val="400"/>
              </a:spcBef>
              <a:spcAft>
                <a:spcPts val="0"/>
              </a:spcAft>
              <a:buSzPts val="900"/>
              <a:buChar char="•"/>
              <a:defRPr sz="900"/>
            </a:lvl9pPr>
          </a:lstStyle>
          <a:p>
            <a:endParaRPr/>
          </a:p>
        </p:txBody>
      </p:sp>
      <p:sp>
        <p:nvSpPr>
          <p:cNvPr id="117" name="Google Shape;117;p23"/>
          <p:cNvSpPr txBox="1">
            <a:spLocks noGrp="1"/>
          </p:cNvSpPr>
          <p:nvPr>
            <p:ph type="body" idx="4"/>
          </p:nvPr>
        </p:nvSpPr>
        <p:spPr>
          <a:xfrm>
            <a:off x="4727827" y="3504216"/>
            <a:ext cx="3195600" cy="192300"/>
          </a:xfrm>
          <a:prstGeom prst="rect">
            <a:avLst/>
          </a:prstGeom>
        </p:spPr>
        <p:txBody>
          <a:bodyPr spcFirstLastPara="1" wrap="square" lIns="34275" tIns="17125" rIns="34275" bIns="17125" anchor="t" anchorCtr="0">
            <a:noAutofit/>
          </a:bodyPr>
          <a:lstStyle>
            <a:lvl1pPr marL="457206" lvl="0" indent="-285753" rtl="0">
              <a:spcBef>
                <a:spcPts val="700"/>
              </a:spcBef>
              <a:spcAft>
                <a:spcPts val="0"/>
              </a:spcAft>
              <a:buSzPts val="900"/>
              <a:buChar char="•"/>
              <a:defRPr sz="900"/>
            </a:lvl1pPr>
            <a:lvl2pPr marL="914411" lvl="1" indent="-285753" rtl="0">
              <a:spcBef>
                <a:spcPts val="400"/>
              </a:spcBef>
              <a:spcAft>
                <a:spcPts val="0"/>
              </a:spcAft>
              <a:buSzPts val="900"/>
              <a:buChar char="•"/>
              <a:defRPr sz="900"/>
            </a:lvl2pPr>
            <a:lvl3pPr marL="1371617" lvl="2" indent="-285753" rtl="0">
              <a:spcBef>
                <a:spcPts val="400"/>
              </a:spcBef>
              <a:spcAft>
                <a:spcPts val="0"/>
              </a:spcAft>
              <a:buSzPts val="900"/>
              <a:buChar char="•"/>
              <a:defRPr sz="900"/>
            </a:lvl3pPr>
            <a:lvl4pPr marL="1828823" lvl="3" indent="-285753" rtl="0">
              <a:spcBef>
                <a:spcPts val="400"/>
              </a:spcBef>
              <a:spcAft>
                <a:spcPts val="0"/>
              </a:spcAft>
              <a:buSzPts val="900"/>
              <a:buChar char="•"/>
              <a:defRPr sz="900"/>
            </a:lvl4pPr>
            <a:lvl5pPr marL="2286029" lvl="4" indent="-285753" rtl="0">
              <a:spcBef>
                <a:spcPts val="400"/>
              </a:spcBef>
              <a:spcAft>
                <a:spcPts val="0"/>
              </a:spcAft>
              <a:buSzPts val="900"/>
              <a:buChar char="•"/>
              <a:defRPr sz="900"/>
            </a:lvl5pPr>
            <a:lvl6pPr marL="2743234" lvl="5" indent="-285753" rtl="0">
              <a:spcBef>
                <a:spcPts val="400"/>
              </a:spcBef>
              <a:spcAft>
                <a:spcPts val="0"/>
              </a:spcAft>
              <a:buSzPts val="900"/>
              <a:buChar char="•"/>
              <a:defRPr sz="900"/>
            </a:lvl6pPr>
            <a:lvl7pPr marL="3200440" lvl="6" indent="-285753" rtl="0">
              <a:spcBef>
                <a:spcPts val="400"/>
              </a:spcBef>
              <a:spcAft>
                <a:spcPts val="0"/>
              </a:spcAft>
              <a:buSzPts val="900"/>
              <a:buChar char="•"/>
              <a:defRPr sz="900"/>
            </a:lvl7pPr>
            <a:lvl8pPr marL="3657646" lvl="7" indent="-285753" rtl="0">
              <a:spcBef>
                <a:spcPts val="400"/>
              </a:spcBef>
              <a:spcAft>
                <a:spcPts val="0"/>
              </a:spcAft>
              <a:buSzPts val="900"/>
              <a:buChar char="•"/>
              <a:defRPr sz="900"/>
            </a:lvl8pPr>
            <a:lvl9pPr marL="4114851" lvl="8" indent="-285753" rtl="0">
              <a:spcBef>
                <a:spcPts val="400"/>
              </a:spcBef>
              <a:spcAft>
                <a:spcPts val="0"/>
              </a:spcAft>
              <a:buSzPts val="900"/>
              <a:buChar char="•"/>
              <a:defRPr sz="900"/>
            </a:lvl9pPr>
          </a:lstStyle>
          <a:p>
            <a:endParaRPr/>
          </a:p>
        </p:txBody>
      </p:sp>
      <p:sp>
        <p:nvSpPr>
          <p:cNvPr id="118" name="Google Shape;118;p23"/>
          <p:cNvSpPr txBox="1">
            <a:spLocks noGrp="1"/>
          </p:cNvSpPr>
          <p:nvPr>
            <p:ph type="body" idx="5"/>
          </p:nvPr>
        </p:nvSpPr>
        <p:spPr>
          <a:xfrm>
            <a:off x="4727827" y="3845466"/>
            <a:ext cx="3195600" cy="192300"/>
          </a:xfrm>
          <a:prstGeom prst="rect">
            <a:avLst/>
          </a:prstGeom>
        </p:spPr>
        <p:txBody>
          <a:bodyPr spcFirstLastPara="1" wrap="square" lIns="34275" tIns="17125" rIns="34275" bIns="17125" anchor="t" anchorCtr="0">
            <a:noAutofit/>
          </a:bodyPr>
          <a:lstStyle>
            <a:lvl1pPr marL="457206" lvl="0" indent="-285753" rtl="0">
              <a:spcBef>
                <a:spcPts val="700"/>
              </a:spcBef>
              <a:spcAft>
                <a:spcPts val="0"/>
              </a:spcAft>
              <a:buSzPts val="900"/>
              <a:buChar char="•"/>
              <a:defRPr sz="900"/>
            </a:lvl1pPr>
            <a:lvl2pPr marL="914411" lvl="1" indent="-285753" rtl="0">
              <a:spcBef>
                <a:spcPts val="400"/>
              </a:spcBef>
              <a:spcAft>
                <a:spcPts val="0"/>
              </a:spcAft>
              <a:buSzPts val="900"/>
              <a:buChar char="•"/>
              <a:defRPr sz="900"/>
            </a:lvl2pPr>
            <a:lvl3pPr marL="1371617" lvl="2" indent="-285753" rtl="0">
              <a:spcBef>
                <a:spcPts val="400"/>
              </a:spcBef>
              <a:spcAft>
                <a:spcPts val="0"/>
              </a:spcAft>
              <a:buSzPts val="900"/>
              <a:buChar char="•"/>
              <a:defRPr sz="900"/>
            </a:lvl3pPr>
            <a:lvl4pPr marL="1828823" lvl="3" indent="-285753" rtl="0">
              <a:spcBef>
                <a:spcPts val="400"/>
              </a:spcBef>
              <a:spcAft>
                <a:spcPts val="0"/>
              </a:spcAft>
              <a:buSzPts val="900"/>
              <a:buChar char="•"/>
              <a:defRPr sz="900"/>
            </a:lvl4pPr>
            <a:lvl5pPr marL="2286029" lvl="4" indent="-285753" rtl="0">
              <a:spcBef>
                <a:spcPts val="400"/>
              </a:spcBef>
              <a:spcAft>
                <a:spcPts val="0"/>
              </a:spcAft>
              <a:buSzPts val="900"/>
              <a:buChar char="•"/>
              <a:defRPr sz="900"/>
            </a:lvl5pPr>
            <a:lvl6pPr marL="2743234" lvl="5" indent="-285753" rtl="0">
              <a:spcBef>
                <a:spcPts val="400"/>
              </a:spcBef>
              <a:spcAft>
                <a:spcPts val="0"/>
              </a:spcAft>
              <a:buSzPts val="900"/>
              <a:buChar char="•"/>
              <a:defRPr sz="900"/>
            </a:lvl6pPr>
            <a:lvl7pPr marL="3200440" lvl="6" indent="-285753" rtl="0">
              <a:spcBef>
                <a:spcPts val="400"/>
              </a:spcBef>
              <a:spcAft>
                <a:spcPts val="0"/>
              </a:spcAft>
              <a:buSzPts val="900"/>
              <a:buChar char="•"/>
              <a:defRPr sz="900"/>
            </a:lvl7pPr>
            <a:lvl8pPr marL="3657646" lvl="7" indent="-285753" rtl="0">
              <a:spcBef>
                <a:spcPts val="400"/>
              </a:spcBef>
              <a:spcAft>
                <a:spcPts val="0"/>
              </a:spcAft>
              <a:buSzPts val="900"/>
              <a:buChar char="•"/>
              <a:defRPr sz="900"/>
            </a:lvl8pPr>
            <a:lvl9pPr marL="4114851" lvl="8" indent="-285753" rtl="0">
              <a:spcBef>
                <a:spcPts val="400"/>
              </a:spcBef>
              <a:spcAft>
                <a:spcPts val="0"/>
              </a:spcAft>
              <a:buSzPts val="900"/>
              <a:buChar char="•"/>
              <a:defRPr sz="900"/>
            </a:lvl9pPr>
          </a:lstStyle>
          <a:p>
            <a:endParaRPr/>
          </a:p>
        </p:txBody>
      </p:sp>
      <p:sp>
        <p:nvSpPr>
          <p:cNvPr id="119" name="Google Shape;119;p23"/>
          <p:cNvSpPr txBox="1">
            <a:spLocks noGrp="1"/>
          </p:cNvSpPr>
          <p:nvPr>
            <p:ph type="body" idx="6"/>
          </p:nvPr>
        </p:nvSpPr>
        <p:spPr>
          <a:xfrm>
            <a:off x="4727827" y="2487967"/>
            <a:ext cx="3195600" cy="192300"/>
          </a:xfrm>
          <a:prstGeom prst="rect">
            <a:avLst/>
          </a:prstGeom>
        </p:spPr>
        <p:txBody>
          <a:bodyPr spcFirstLastPara="1" wrap="square" lIns="34275" tIns="17125" rIns="34275" bIns="17125" anchor="t" anchorCtr="0">
            <a:noAutofit/>
          </a:bodyPr>
          <a:lstStyle>
            <a:lvl1pPr marL="457206" lvl="0" indent="-285753" rtl="0">
              <a:spcBef>
                <a:spcPts val="700"/>
              </a:spcBef>
              <a:spcAft>
                <a:spcPts val="0"/>
              </a:spcAft>
              <a:buSzPts val="900"/>
              <a:buChar char="•"/>
              <a:defRPr sz="900"/>
            </a:lvl1pPr>
            <a:lvl2pPr marL="914411" lvl="1" indent="-285753" rtl="0">
              <a:spcBef>
                <a:spcPts val="400"/>
              </a:spcBef>
              <a:spcAft>
                <a:spcPts val="0"/>
              </a:spcAft>
              <a:buSzPts val="900"/>
              <a:buChar char="•"/>
              <a:defRPr sz="900"/>
            </a:lvl2pPr>
            <a:lvl3pPr marL="1371617" lvl="2" indent="-285753" rtl="0">
              <a:spcBef>
                <a:spcPts val="400"/>
              </a:spcBef>
              <a:spcAft>
                <a:spcPts val="0"/>
              </a:spcAft>
              <a:buSzPts val="900"/>
              <a:buChar char="•"/>
              <a:defRPr sz="900"/>
            </a:lvl3pPr>
            <a:lvl4pPr marL="1828823" lvl="3" indent="-285753" rtl="0">
              <a:spcBef>
                <a:spcPts val="400"/>
              </a:spcBef>
              <a:spcAft>
                <a:spcPts val="0"/>
              </a:spcAft>
              <a:buSzPts val="900"/>
              <a:buChar char="•"/>
              <a:defRPr sz="900"/>
            </a:lvl4pPr>
            <a:lvl5pPr marL="2286029" lvl="4" indent="-285753" rtl="0">
              <a:spcBef>
                <a:spcPts val="400"/>
              </a:spcBef>
              <a:spcAft>
                <a:spcPts val="0"/>
              </a:spcAft>
              <a:buSzPts val="900"/>
              <a:buChar char="•"/>
              <a:defRPr sz="900"/>
            </a:lvl5pPr>
            <a:lvl6pPr marL="2743234" lvl="5" indent="-285753" rtl="0">
              <a:spcBef>
                <a:spcPts val="400"/>
              </a:spcBef>
              <a:spcAft>
                <a:spcPts val="0"/>
              </a:spcAft>
              <a:buSzPts val="900"/>
              <a:buChar char="•"/>
              <a:defRPr sz="900"/>
            </a:lvl6pPr>
            <a:lvl7pPr marL="3200440" lvl="6" indent="-285753" rtl="0">
              <a:spcBef>
                <a:spcPts val="400"/>
              </a:spcBef>
              <a:spcAft>
                <a:spcPts val="0"/>
              </a:spcAft>
              <a:buSzPts val="900"/>
              <a:buChar char="•"/>
              <a:defRPr sz="900"/>
            </a:lvl7pPr>
            <a:lvl8pPr marL="3657646" lvl="7" indent="-285753" rtl="0">
              <a:spcBef>
                <a:spcPts val="400"/>
              </a:spcBef>
              <a:spcAft>
                <a:spcPts val="0"/>
              </a:spcAft>
              <a:buSzPts val="900"/>
              <a:buChar char="•"/>
              <a:defRPr sz="900"/>
            </a:lvl8pPr>
            <a:lvl9pPr marL="4114851" lvl="8" indent="-285753" rtl="0">
              <a:spcBef>
                <a:spcPts val="400"/>
              </a:spcBef>
              <a:spcAft>
                <a:spcPts val="0"/>
              </a:spcAft>
              <a:buSzPts val="900"/>
              <a:buChar char="•"/>
              <a:defRPr sz="900"/>
            </a:lvl9pPr>
          </a:lstStyle>
          <a:p>
            <a:endParaRPr/>
          </a:p>
        </p:txBody>
      </p:sp>
      <p:sp>
        <p:nvSpPr>
          <p:cNvPr id="120" name="Google Shape;120;p23"/>
          <p:cNvSpPr>
            <a:spLocks noGrp="1"/>
          </p:cNvSpPr>
          <p:nvPr>
            <p:ph type="pic" idx="7"/>
          </p:nvPr>
        </p:nvSpPr>
        <p:spPr>
          <a:xfrm>
            <a:off x="766326" y="1597126"/>
            <a:ext cx="2946900" cy="1849800"/>
          </a:xfrm>
          <a:prstGeom prst="rect">
            <a:avLst/>
          </a:prstGeom>
          <a:noFill/>
          <a:ln>
            <a:noFill/>
          </a:ln>
        </p:spPr>
      </p:sp>
      <p:pic>
        <p:nvPicPr>
          <p:cNvPr id="121" name="Google Shape;121;p23" descr="logo3.png"/>
          <p:cNvPicPr preferRelativeResize="0"/>
          <p:nvPr/>
        </p:nvPicPr>
        <p:blipFill rotWithShape="1">
          <a:blip r:embed="rId3">
            <a:alphaModFix/>
          </a:blip>
          <a:srcRect/>
          <a:stretch/>
        </p:blipFill>
        <p:spPr>
          <a:xfrm>
            <a:off x="8501749" y="4664249"/>
            <a:ext cx="344759" cy="304007"/>
          </a:xfrm>
          <a:prstGeom prst="rect">
            <a:avLst/>
          </a:prstGeom>
          <a:noFill/>
          <a:ln>
            <a:noFill/>
          </a:ln>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122"/>
        <p:cNvGrpSpPr/>
        <p:nvPr/>
      </p:nvGrpSpPr>
      <p:grpSpPr>
        <a:xfrm>
          <a:off x="0" y="0"/>
          <a:ext cx="0" cy="0"/>
          <a:chOff x="0" y="0"/>
          <a:chExt cx="0" cy="0"/>
        </a:xfrm>
      </p:grpSpPr>
      <p:sp>
        <p:nvSpPr>
          <p:cNvPr id="123" name="Google Shape;123;p24"/>
          <p:cNvSpPr/>
          <p:nvPr/>
        </p:nvSpPr>
        <p:spPr>
          <a:xfrm>
            <a:off x="0" y="0"/>
            <a:ext cx="3382500" cy="5143500"/>
          </a:xfrm>
          <a:prstGeom prst="rect">
            <a:avLst/>
          </a:prstGeom>
          <a:solidFill>
            <a:srgbClr val="66BC29"/>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1300" b="0" i="0" u="none" strike="noStrike" cap="none">
              <a:solidFill>
                <a:schemeClr val="lt1"/>
              </a:solidFill>
              <a:latin typeface="Calibri"/>
              <a:ea typeface="Calibri"/>
              <a:cs typeface="Calibri"/>
              <a:sym typeface="Calibri"/>
            </a:endParaRPr>
          </a:p>
        </p:txBody>
      </p:sp>
      <p:sp>
        <p:nvSpPr>
          <p:cNvPr id="124" name="Google Shape;124;p24"/>
          <p:cNvSpPr txBox="1">
            <a:spLocks noGrp="1"/>
          </p:cNvSpPr>
          <p:nvPr>
            <p:ph type="title"/>
          </p:nvPr>
        </p:nvSpPr>
        <p:spPr>
          <a:xfrm>
            <a:off x="616788" y="1912050"/>
            <a:ext cx="2217300" cy="1319400"/>
          </a:xfrm>
          <a:prstGeom prst="rect">
            <a:avLst/>
          </a:prstGeom>
        </p:spPr>
        <p:txBody>
          <a:bodyPr spcFirstLastPara="1" wrap="square" lIns="34275" tIns="17125" rIns="34275" bIns="17125" anchor="ctr" anchorCtr="0">
            <a:normAutofit/>
          </a:bodyPr>
          <a:lstStyle>
            <a:lvl1pPr lvl="0">
              <a:spcBef>
                <a:spcPts val="0"/>
              </a:spcBef>
              <a:spcAft>
                <a:spcPts val="0"/>
              </a:spcAft>
              <a:buClr>
                <a:schemeClr val="lt1"/>
              </a:buClr>
              <a:buSzPts val="2100"/>
              <a:buNone/>
              <a:defRPr sz="2100">
                <a:solidFill>
                  <a:schemeClr val="lt1"/>
                </a:solidFill>
              </a:defRPr>
            </a:lvl1pPr>
            <a:lvl2pPr lvl="1">
              <a:spcBef>
                <a:spcPts val="0"/>
              </a:spcBef>
              <a:spcAft>
                <a:spcPts val="0"/>
              </a:spcAft>
              <a:buClr>
                <a:schemeClr val="lt1"/>
              </a:buClr>
              <a:buSzPts val="500"/>
              <a:buNone/>
              <a:defRPr>
                <a:solidFill>
                  <a:schemeClr val="lt1"/>
                </a:solidFill>
              </a:defRPr>
            </a:lvl2pPr>
            <a:lvl3pPr lvl="2">
              <a:spcBef>
                <a:spcPts val="0"/>
              </a:spcBef>
              <a:spcAft>
                <a:spcPts val="0"/>
              </a:spcAft>
              <a:buClr>
                <a:schemeClr val="lt1"/>
              </a:buClr>
              <a:buSzPts val="500"/>
              <a:buNone/>
              <a:defRPr>
                <a:solidFill>
                  <a:schemeClr val="lt1"/>
                </a:solidFill>
              </a:defRPr>
            </a:lvl3pPr>
            <a:lvl4pPr lvl="3">
              <a:spcBef>
                <a:spcPts val="0"/>
              </a:spcBef>
              <a:spcAft>
                <a:spcPts val="0"/>
              </a:spcAft>
              <a:buClr>
                <a:schemeClr val="lt1"/>
              </a:buClr>
              <a:buSzPts val="500"/>
              <a:buNone/>
              <a:defRPr>
                <a:solidFill>
                  <a:schemeClr val="lt1"/>
                </a:solidFill>
              </a:defRPr>
            </a:lvl4pPr>
            <a:lvl5pPr lvl="4">
              <a:spcBef>
                <a:spcPts val="0"/>
              </a:spcBef>
              <a:spcAft>
                <a:spcPts val="0"/>
              </a:spcAft>
              <a:buClr>
                <a:schemeClr val="lt1"/>
              </a:buClr>
              <a:buSzPts val="500"/>
              <a:buNone/>
              <a:defRPr>
                <a:solidFill>
                  <a:schemeClr val="lt1"/>
                </a:solidFill>
              </a:defRPr>
            </a:lvl5pPr>
            <a:lvl6pPr lvl="5">
              <a:spcBef>
                <a:spcPts val="0"/>
              </a:spcBef>
              <a:spcAft>
                <a:spcPts val="0"/>
              </a:spcAft>
              <a:buClr>
                <a:schemeClr val="lt1"/>
              </a:buClr>
              <a:buSzPts val="500"/>
              <a:buNone/>
              <a:defRPr>
                <a:solidFill>
                  <a:schemeClr val="lt1"/>
                </a:solidFill>
              </a:defRPr>
            </a:lvl6pPr>
            <a:lvl7pPr lvl="6">
              <a:spcBef>
                <a:spcPts val="0"/>
              </a:spcBef>
              <a:spcAft>
                <a:spcPts val="0"/>
              </a:spcAft>
              <a:buClr>
                <a:schemeClr val="lt1"/>
              </a:buClr>
              <a:buSzPts val="500"/>
              <a:buNone/>
              <a:defRPr>
                <a:solidFill>
                  <a:schemeClr val="lt1"/>
                </a:solidFill>
              </a:defRPr>
            </a:lvl7pPr>
            <a:lvl8pPr lvl="7">
              <a:spcBef>
                <a:spcPts val="0"/>
              </a:spcBef>
              <a:spcAft>
                <a:spcPts val="0"/>
              </a:spcAft>
              <a:buClr>
                <a:schemeClr val="lt1"/>
              </a:buClr>
              <a:buSzPts val="500"/>
              <a:buNone/>
              <a:defRPr>
                <a:solidFill>
                  <a:schemeClr val="lt1"/>
                </a:solidFill>
              </a:defRPr>
            </a:lvl8pPr>
            <a:lvl9pPr lvl="8">
              <a:spcBef>
                <a:spcPts val="0"/>
              </a:spcBef>
              <a:spcAft>
                <a:spcPts val="0"/>
              </a:spcAft>
              <a:buClr>
                <a:schemeClr val="lt1"/>
              </a:buClr>
              <a:buSzPts val="500"/>
              <a:buNone/>
              <a:defRPr>
                <a:solidFill>
                  <a:schemeClr val="lt1"/>
                </a:solidFill>
              </a:defRPr>
            </a:lvl9pPr>
          </a:lstStyle>
          <a:p>
            <a:endParaRPr/>
          </a:p>
        </p:txBody>
      </p:sp>
      <p:sp>
        <p:nvSpPr>
          <p:cNvPr id="125" name="Google Shape;125;p24"/>
          <p:cNvSpPr txBox="1">
            <a:spLocks noGrp="1"/>
          </p:cNvSpPr>
          <p:nvPr>
            <p:ph type="title" idx="2"/>
          </p:nvPr>
        </p:nvSpPr>
        <p:spPr>
          <a:xfrm>
            <a:off x="3952045" y="1367550"/>
            <a:ext cx="2217300" cy="623400"/>
          </a:xfrm>
          <a:prstGeom prst="rect">
            <a:avLst/>
          </a:prstGeom>
        </p:spPr>
        <p:txBody>
          <a:bodyPr spcFirstLastPara="1" wrap="square" lIns="34275" tIns="17125" rIns="34275" bIns="17125" anchor="b" anchorCtr="0">
            <a:normAutofit/>
          </a:bodyPr>
          <a:lstStyle>
            <a:lvl1pPr lvl="0" rtl="0">
              <a:spcBef>
                <a:spcPts val="0"/>
              </a:spcBef>
              <a:spcAft>
                <a:spcPts val="0"/>
              </a:spcAft>
              <a:buClr>
                <a:srgbClr val="567632"/>
              </a:buClr>
              <a:buSzPts val="3800"/>
              <a:buNone/>
              <a:defRPr sz="3800">
                <a:solidFill>
                  <a:srgbClr val="567632"/>
                </a:solidFill>
              </a:defRPr>
            </a:lvl1pPr>
            <a:lvl2pPr lvl="1" rtl="0">
              <a:spcBef>
                <a:spcPts val="0"/>
              </a:spcBef>
              <a:spcAft>
                <a:spcPts val="0"/>
              </a:spcAft>
              <a:buClr>
                <a:srgbClr val="567632"/>
              </a:buClr>
              <a:buSzPts val="500"/>
              <a:buNone/>
              <a:defRPr>
                <a:solidFill>
                  <a:srgbClr val="567632"/>
                </a:solidFill>
              </a:defRPr>
            </a:lvl2pPr>
            <a:lvl3pPr lvl="2" rtl="0">
              <a:spcBef>
                <a:spcPts val="0"/>
              </a:spcBef>
              <a:spcAft>
                <a:spcPts val="0"/>
              </a:spcAft>
              <a:buClr>
                <a:srgbClr val="567632"/>
              </a:buClr>
              <a:buSzPts val="500"/>
              <a:buNone/>
              <a:defRPr>
                <a:solidFill>
                  <a:srgbClr val="567632"/>
                </a:solidFill>
              </a:defRPr>
            </a:lvl3pPr>
            <a:lvl4pPr lvl="3" rtl="0">
              <a:spcBef>
                <a:spcPts val="0"/>
              </a:spcBef>
              <a:spcAft>
                <a:spcPts val="0"/>
              </a:spcAft>
              <a:buClr>
                <a:srgbClr val="567632"/>
              </a:buClr>
              <a:buSzPts val="500"/>
              <a:buNone/>
              <a:defRPr>
                <a:solidFill>
                  <a:srgbClr val="567632"/>
                </a:solidFill>
              </a:defRPr>
            </a:lvl4pPr>
            <a:lvl5pPr lvl="4" rtl="0">
              <a:spcBef>
                <a:spcPts val="0"/>
              </a:spcBef>
              <a:spcAft>
                <a:spcPts val="0"/>
              </a:spcAft>
              <a:buClr>
                <a:srgbClr val="567632"/>
              </a:buClr>
              <a:buSzPts val="500"/>
              <a:buNone/>
              <a:defRPr>
                <a:solidFill>
                  <a:srgbClr val="567632"/>
                </a:solidFill>
              </a:defRPr>
            </a:lvl5pPr>
            <a:lvl6pPr lvl="5" rtl="0">
              <a:spcBef>
                <a:spcPts val="0"/>
              </a:spcBef>
              <a:spcAft>
                <a:spcPts val="0"/>
              </a:spcAft>
              <a:buClr>
                <a:srgbClr val="567632"/>
              </a:buClr>
              <a:buSzPts val="500"/>
              <a:buNone/>
              <a:defRPr>
                <a:solidFill>
                  <a:srgbClr val="567632"/>
                </a:solidFill>
              </a:defRPr>
            </a:lvl6pPr>
            <a:lvl7pPr lvl="6" rtl="0">
              <a:spcBef>
                <a:spcPts val="0"/>
              </a:spcBef>
              <a:spcAft>
                <a:spcPts val="0"/>
              </a:spcAft>
              <a:buClr>
                <a:srgbClr val="567632"/>
              </a:buClr>
              <a:buSzPts val="500"/>
              <a:buNone/>
              <a:defRPr>
                <a:solidFill>
                  <a:srgbClr val="567632"/>
                </a:solidFill>
              </a:defRPr>
            </a:lvl7pPr>
            <a:lvl8pPr lvl="7" rtl="0">
              <a:spcBef>
                <a:spcPts val="0"/>
              </a:spcBef>
              <a:spcAft>
                <a:spcPts val="0"/>
              </a:spcAft>
              <a:buClr>
                <a:srgbClr val="567632"/>
              </a:buClr>
              <a:buSzPts val="500"/>
              <a:buNone/>
              <a:defRPr>
                <a:solidFill>
                  <a:srgbClr val="567632"/>
                </a:solidFill>
              </a:defRPr>
            </a:lvl8pPr>
            <a:lvl9pPr lvl="8" rtl="0">
              <a:spcBef>
                <a:spcPts val="0"/>
              </a:spcBef>
              <a:spcAft>
                <a:spcPts val="0"/>
              </a:spcAft>
              <a:buClr>
                <a:srgbClr val="567632"/>
              </a:buClr>
              <a:buSzPts val="500"/>
              <a:buNone/>
              <a:defRPr>
                <a:solidFill>
                  <a:srgbClr val="567632"/>
                </a:solidFill>
              </a:defRPr>
            </a:lvl9pPr>
          </a:lstStyle>
          <a:p>
            <a:endParaRPr/>
          </a:p>
        </p:txBody>
      </p:sp>
      <p:sp>
        <p:nvSpPr>
          <p:cNvPr id="126" name="Google Shape;126;p24"/>
          <p:cNvSpPr txBox="1">
            <a:spLocks noGrp="1"/>
          </p:cNvSpPr>
          <p:nvPr>
            <p:ph type="subTitle" idx="1"/>
          </p:nvPr>
        </p:nvSpPr>
        <p:spPr>
          <a:xfrm>
            <a:off x="3952045" y="1966957"/>
            <a:ext cx="1606800" cy="461400"/>
          </a:xfrm>
          <a:prstGeom prst="rect">
            <a:avLst/>
          </a:prstGeom>
        </p:spPr>
        <p:txBody>
          <a:bodyPr spcFirstLastPara="1" wrap="square" lIns="34275" tIns="17125" rIns="34275" bIns="17125" anchor="t" anchorCtr="0">
            <a:normAutofit/>
          </a:bodyPr>
          <a:lstStyle>
            <a:lvl1pPr lvl="0" rtl="0">
              <a:spcBef>
                <a:spcPts val="700"/>
              </a:spcBef>
              <a:spcAft>
                <a:spcPts val="0"/>
              </a:spcAft>
              <a:buSzPts val="1100"/>
              <a:buNone/>
              <a:defRPr sz="1100" b="1"/>
            </a:lvl1pPr>
            <a:lvl2pPr lvl="1" rtl="0">
              <a:spcBef>
                <a:spcPts val="400"/>
              </a:spcBef>
              <a:spcAft>
                <a:spcPts val="0"/>
              </a:spcAft>
              <a:buSzPts val="1800"/>
              <a:buNone/>
              <a:defRPr/>
            </a:lvl2pPr>
            <a:lvl3pPr lvl="2" rtl="0">
              <a:spcBef>
                <a:spcPts val="400"/>
              </a:spcBef>
              <a:spcAft>
                <a:spcPts val="0"/>
              </a:spcAft>
              <a:buSzPts val="1500"/>
              <a:buNone/>
              <a:defRPr/>
            </a:lvl3pPr>
            <a:lvl4pPr lvl="3" rtl="0">
              <a:spcBef>
                <a:spcPts val="400"/>
              </a:spcBef>
              <a:spcAft>
                <a:spcPts val="0"/>
              </a:spcAft>
              <a:buSzPts val="1300"/>
              <a:buNone/>
              <a:defRPr/>
            </a:lvl4pPr>
            <a:lvl5pPr lvl="4" rtl="0">
              <a:spcBef>
                <a:spcPts val="400"/>
              </a:spcBef>
              <a:spcAft>
                <a:spcPts val="0"/>
              </a:spcAft>
              <a:buSzPts val="1300"/>
              <a:buNone/>
              <a:defRPr/>
            </a:lvl5pPr>
            <a:lvl6pPr lvl="5" rtl="0">
              <a:spcBef>
                <a:spcPts val="400"/>
              </a:spcBef>
              <a:spcAft>
                <a:spcPts val="0"/>
              </a:spcAft>
              <a:buSzPts val="1300"/>
              <a:buNone/>
              <a:defRPr/>
            </a:lvl6pPr>
            <a:lvl7pPr lvl="6" rtl="0">
              <a:spcBef>
                <a:spcPts val="400"/>
              </a:spcBef>
              <a:spcAft>
                <a:spcPts val="0"/>
              </a:spcAft>
              <a:buSzPts val="1300"/>
              <a:buNone/>
              <a:defRPr/>
            </a:lvl7pPr>
            <a:lvl8pPr lvl="7" rtl="0">
              <a:spcBef>
                <a:spcPts val="400"/>
              </a:spcBef>
              <a:spcAft>
                <a:spcPts val="0"/>
              </a:spcAft>
              <a:buSzPts val="1300"/>
              <a:buNone/>
              <a:defRPr/>
            </a:lvl8pPr>
            <a:lvl9pPr lvl="8" rtl="0">
              <a:spcBef>
                <a:spcPts val="400"/>
              </a:spcBef>
              <a:spcAft>
                <a:spcPts val="0"/>
              </a:spcAft>
              <a:buSzPts val="1300"/>
              <a:buNone/>
              <a:defRPr/>
            </a:lvl9pPr>
          </a:lstStyle>
          <a:p>
            <a:endParaRPr/>
          </a:p>
        </p:txBody>
      </p:sp>
      <p:sp>
        <p:nvSpPr>
          <p:cNvPr id="127" name="Google Shape;127;p24"/>
          <p:cNvSpPr txBox="1">
            <a:spLocks noGrp="1"/>
          </p:cNvSpPr>
          <p:nvPr>
            <p:ph type="title" idx="3"/>
          </p:nvPr>
        </p:nvSpPr>
        <p:spPr>
          <a:xfrm>
            <a:off x="3952045" y="3157625"/>
            <a:ext cx="2217300" cy="623400"/>
          </a:xfrm>
          <a:prstGeom prst="rect">
            <a:avLst/>
          </a:prstGeom>
        </p:spPr>
        <p:txBody>
          <a:bodyPr spcFirstLastPara="1" wrap="square" lIns="34275" tIns="17125" rIns="34275" bIns="17125" anchor="b" anchorCtr="0">
            <a:normAutofit/>
          </a:bodyPr>
          <a:lstStyle>
            <a:lvl1pPr lvl="0" rtl="0">
              <a:spcBef>
                <a:spcPts val="0"/>
              </a:spcBef>
              <a:spcAft>
                <a:spcPts val="0"/>
              </a:spcAft>
              <a:buClr>
                <a:srgbClr val="567632"/>
              </a:buClr>
              <a:buSzPts val="3800"/>
              <a:buNone/>
              <a:defRPr sz="3800">
                <a:solidFill>
                  <a:srgbClr val="567632"/>
                </a:solidFill>
              </a:defRPr>
            </a:lvl1pPr>
            <a:lvl2pPr lvl="1" rtl="0">
              <a:spcBef>
                <a:spcPts val="0"/>
              </a:spcBef>
              <a:spcAft>
                <a:spcPts val="0"/>
              </a:spcAft>
              <a:buClr>
                <a:srgbClr val="567632"/>
              </a:buClr>
              <a:buSzPts val="500"/>
              <a:buNone/>
              <a:defRPr>
                <a:solidFill>
                  <a:srgbClr val="567632"/>
                </a:solidFill>
              </a:defRPr>
            </a:lvl2pPr>
            <a:lvl3pPr lvl="2" rtl="0">
              <a:spcBef>
                <a:spcPts val="0"/>
              </a:spcBef>
              <a:spcAft>
                <a:spcPts val="0"/>
              </a:spcAft>
              <a:buClr>
                <a:srgbClr val="567632"/>
              </a:buClr>
              <a:buSzPts val="500"/>
              <a:buNone/>
              <a:defRPr>
                <a:solidFill>
                  <a:srgbClr val="567632"/>
                </a:solidFill>
              </a:defRPr>
            </a:lvl3pPr>
            <a:lvl4pPr lvl="3" rtl="0">
              <a:spcBef>
                <a:spcPts val="0"/>
              </a:spcBef>
              <a:spcAft>
                <a:spcPts val="0"/>
              </a:spcAft>
              <a:buClr>
                <a:srgbClr val="567632"/>
              </a:buClr>
              <a:buSzPts val="500"/>
              <a:buNone/>
              <a:defRPr>
                <a:solidFill>
                  <a:srgbClr val="567632"/>
                </a:solidFill>
              </a:defRPr>
            </a:lvl4pPr>
            <a:lvl5pPr lvl="4" rtl="0">
              <a:spcBef>
                <a:spcPts val="0"/>
              </a:spcBef>
              <a:spcAft>
                <a:spcPts val="0"/>
              </a:spcAft>
              <a:buClr>
                <a:srgbClr val="567632"/>
              </a:buClr>
              <a:buSzPts val="500"/>
              <a:buNone/>
              <a:defRPr>
                <a:solidFill>
                  <a:srgbClr val="567632"/>
                </a:solidFill>
              </a:defRPr>
            </a:lvl5pPr>
            <a:lvl6pPr lvl="5" rtl="0">
              <a:spcBef>
                <a:spcPts val="0"/>
              </a:spcBef>
              <a:spcAft>
                <a:spcPts val="0"/>
              </a:spcAft>
              <a:buClr>
                <a:srgbClr val="567632"/>
              </a:buClr>
              <a:buSzPts val="500"/>
              <a:buNone/>
              <a:defRPr>
                <a:solidFill>
                  <a:srgbClr val="567632"/>
                </a:solidFill>
              </a:defRPr>
            </a:lvl6pPr>
            <a:lvl7pPr lvl="6" rtl="0">
              <a:spcBef>
                <a:spcPts val="0"/>
              </a:spcBef>
              <a:spcAft>
                <a:spcPts val="0"/>
              </a:spcAft>
              <a:buClr>
                <a:srgbClr val="567632"/>
              </a:buClr>
              <a:buSzPts val="500"/>
              <a:buNone/>
              <a:defRPr>
                <a:solidFill>
                  <a:srgbClr val="567632"/>
                </a:solidFill>
              </a:defRPr>
            </a:lvl7pPr>
            <a:lvl8pPr lvl="7" rtl="0">
              <a:spcBef>
                <a:spcPts val="0"/>
              </a:spcBef>
              <a:spcAft>
                <a:spcPts val="0"/>
              </a:spcAft>
              <a:buClr>
                <a:srgbClr val="567632"/>
              </a:buClr>
              <a:buSzPts val="500"/>
              <a:buNone/>
              <a:defRPr>
                <a:solidFill>
                  <a:srgbClr val="567632"/>
                </a:solidFill>
              </a:defRPr>
            </a:lvl8pPr>
            <a:lvl9pPr lvl="8" rtl="0">
              <a:spcBef>
                <a:spcPts val="0"/>
              </a:spcBef>
              <a:spcAft>
                <a:spcPts val="0"/>
              </a:spcAft>
              <a:buClr>
                <a:srgbClr val="567632"/>
              </a:buClr>
              <a:buSzPts val="500"/>
              <a:buNone/>
              <a:defRPr>
                <a:solidFill>
                  <a:srgbClr val="567632"/>
                </a:solidFill>
              </a:defRPr>
            </a:lvl9pPr>
          </a:lstStyle>
          <a:p>
            <a:endParaRPr/>
          </a:p>
        </p:txBody>
      </p:sp>
      <p:sp>
        <p:nvSpPr>
          <p:cNvPr id="128" name="Google Shape;128;p24"/>
          <p:cNvSpPr txBox="1">
            <a:spLocks noGrp="1"/>
          </p:cNvSpPr>
          <p:nvPr>
            <p:ph type="subTitle" idx="4"/>
          </p:nvPr>
        </p:nvSpPr>
        <p:spPr>
          <a:xfrm>
            <a:off x="3952045" y="3757032"/>
            <a:ext cx="1606800" cy="461400"/>
          </a:xfrm>
          <a:prstGeom prst="rect">
            <a:avLst/>
          </a:prstGeom>
        </p:spPr>
        <p:txBody>
          <a:bodyPr spcFirstLastPara="1" wrap="square" lIns="34275" tIns="17125" rIns="34275" bIns="17125" anchor="t" anchorCtr="0">
            <a:normAutofit/>
          </a:bodyPr>
          <a:lstStyle>
            <a:lvl1pPr lvl="0" rtl="0">
              <a:spcBef>
                <a:spcPts val="700"/>
              </a:spcBef>
              <a:spcAft>
                <a:spcPts val="0"/>
              </a:spcAft>
              <a:buSzPts val="1100"/>
              <a:buNone/>
              <a:defRPr sz="1100" b="1"/>
            </a:lvl1pPr>
            <a:lvl2pPr lvl="1" rtl="0">
              <a:spcBef>
                <a:spcPts val="400"/>
              </a:spcBef>
              <a:spcAft>
                <a:spcPts val="0"/>
              </a:spcAft>
              <a:buSzPts val="1800"/>
              <a:buNone/>
              <a:defRPr/>
            </a:lvl2pPr>
            <a:lvl3pPr lvl="2" rtl="0">
              <a:spcBef>
                <a:spcPts val="400"/>
              </a:spcBef>
              <a:spcAft>
                <a:spcPts val="0"/>
              </a:spcAft>
              <a:buSzPts val="1500"/>
              <a:buNone/>
              <a:defRPr/>
            </a:lvl3pPr>
            <a:lvl4pPr lvl="3" rtl="0">
              <a:spcBef>
                <a:spcPts val="400"/>
              </a:spcBef>
              <a:spcAft>
                <a:spcPts val="0"/>
              </a:spcAft>
              <a:buSzPts val="1300"/>
              <a:buNone/>
              <a:defRPr/>
            </a:lvl4pPr>
            <a:lvl5pPr lvl="4" rtl="0">
              <a:spcBef>
                <a:spcPts val="400"/>
              </a:spcBef>
              <a:spcAft>
                <a:spcPts val="0"/>
              </a:spcAft>
              <a:buSzPts val="1300"/>
              <a:buNone/>
              <a:defRPr/>
            </a:lvl5pPr>
            <a:lvl6pPr lvl="5" rtl="0">
              <a:spcBef>
                <a:spcPts val="400"/>
              </a:spcBef>
              <a:spcAft>
                <a:spcPts val="0"/>
              </a:spcAft>
              <a:buSzPts val="1300"/>
              <a:buNone/>
              <a:defRPr/>
            </a:lvl6pPr>
            <a:lvl7pPr lvl="6" rtl="0">
              <a:spcBef>
                <a:spcPts val="400"/>
              </a:spcBef>
              <a:spcAft>
                <a:spcPts val="0"/>
              </a:spcAft>
              <a:buSzPts val="1300"/>
              <a:buNone/>
              <a:defRPr/>
            </a:lvl7pPr>
            <a:lvl8pPr lvl="7" rtl="0">
              <a:spcBef>
                <a:spcPts val="400"/>
              </a:spcBef>
              <a:spcAft>
                <a:spcPts val="0"/>
              </a:spcAft>
              <a:buSzPts val="1300"/>
              <a:buNone/>
              <a:defRPr/>
            </a:lvl8pPr>
            <a:lvl9pPr lvl="8" rtl="0">
              <a:spcBef>
                <a:spcPts val="400"/>
              </a:spcBef>
              <a:spcAft>
                <a:spcPts val="0"/>
              </a:spcAft>
              <a:buSzPts val="1300"/>
              <a:buNone/>
              <a:defRPr/>
            </a:lvl9pPr>
          </a:lstStyle>
          <a:p>
            <a:endParaRPr/>
          </a:p>
        </p:txBody>
      </p:sp>
      <p:sp>
        <p:nvSpPr>
          <p:cNvPr id="129" name="Google Shape;129;p24"/>
          <p:cNvSpPr txBox="1">
            <a:spLocks noGrp="1"/>
          </p:cNvSpPr>
          <p:nvPr>
            <p:ph type="title" idx="5"/>
          </p:nvPr>
        </p:nvSpPr>
        <p:spPr>
          <a:xfrm>
            <a:off x="6536596" y="1375375"/>
            <a:ext cx="2217300" cy="623400"/>
          </a:xfrm>
          <a:prstGeom prst="rect">
            <a:avLst/>
          </a:prstGeom>
        </p:spPr>
        <p:txBody>
          <a:bodyPr spcFirstLastPara="1" wrap="square" lIns="34275" tIns="17125" rIns="34275" bIns="17125" anchor="b" anchorCtr="0">
            <a:normAutofit/>
          </a:bodyPr>
          <a:lstStyle>
            <a:lvl1pPr lvl="0" rtl="0">
              <a:spcBef>
                <a:spcPts val="0"/>
              </a:spcBef>
              <a:spcAft>
                <a:spcPts val="0"/>
              </a:spcAft>
              <a:buClr>
                <a:srgbClr val="567632"/>
              </a:buClr>
              <a:buSzPts val="3800"/>
              <a:buNone/>
              <a:defRPr sz="3800">
                <a:solidFill>
                  <a:srgbClr val="567632"/>
                </a:solidFill>
              </a:defRPr>
            </a:lvl1pPr>
            <a:lvl2pPr lvl="1" rtl="0">
              <a:spcBef>
                <a:spcPts val="0"/>
              </a:spcBef>
              <a:spcAft>
                <a:spcPts val="0"/>
              </a:spcAft>
              <a:buClr>
                <a:srgbClr val="567632"/>
              </a:buClr>
              <a:buSzPts val="500"/>
              <a:buNone/>
              <a:defRPr>
                <a:solidFill>
                  <a:srgbClr val="567632"/>
                </a:solidFill>
              </a:defRPr>
            </a:lvl2pPr>
            <a:lvl3pPr lvl="2" rtl="0">
              <a:spcBef>
                <a:spcPts val="0"/>
              </a:spcBef>
              <a:spcAft>
                <a:spcPts val="0"/>
              </a:spcAft>
              <a:buClr>
                <a:srgbClr val="567632"/>
              </a:buClr>
              <a:buSzPts val="500"/>
              <a:buNone/>
              <a:defRPr>
                <a:solidFill>
                  <a:srgbClr val="567632"/>
                </a:solidFill>
              </a:defRPr>
            </a:lvl3pPr>
            <a:lvl4pPr lvl="3" rtl="0">
              <a:spcBef>
                <a:spcPts val="0"/>
              </a:spcBef>
              <a:spcAft>
                <a:spcPts val="0"/>
              </a:spcAft>
              <a:buClr>
                <a:srgbClr val="567632"/>
              </a:buClr>
              <a:buSzPts val="500"/>
              <a:buNone/>
              <a:defRPr>
                <a:solidFill>
                  <a:srgbClr val="567632"/>
                </a:solidFill>
              </a:defRPr>
            </a:lvl4pPr>
            <a:lvl5pPr lvl="4" rtl="0">
              <a:spcBef>
                <a:spcPts val="0"/>
              </a:spcBef>
              <a:spcAft>
                <a:spcPts val="0"/>
              </a:spcAft>
              <a:buClr>
                <a:srgbClr val="567632"/>
              </a:buClr>
              <a:buSzPts val="500"/>
              <a:buNone/>
              <a:defRPr>
                <a:solidFill>
                  <a:srgbClr val="567632"/>
                </a:solidFill>
              </a:defRPr>
            </a:lvl5pPr>
            <a:lvl6pPr lvl="5" rtl="0">
              <a:spcBef>
                <a:spcPts val="0"/>
              </a:spcBef>
              <a:spcAft>
                <a:spcPts val="0"/>
              </a:spcAft>
              <a:buClr>
                <a:srgbClr val="567632"/>
              </a:buClr>
              <a:buSzPts val="500"/>
              <a:buNone/>
              <a:defRPr>
                <a:solidFill>
                  <a:srgbClr val="567632"/>
                </a:solidFill>
              </a:defRPr>
            </a:lvl6pPr>
            <a:lvl7pPr lvl="6" rtl="0">
              <a:spcBef>
                <a:spcPts val="0"/>
              </a:spcBef>
              <a:spcAft>
                <a:spcPts val="0"/>
              </a:spcAft>
              <a:buClr>
                <a:srgbClr val="567632"/>
              </a:buClr>
              <a:buSzPts val="500"/>
              <a:buNone/>
              <a:defRPr>
                <a:solidFill>
                  <a:srgbClr val="567632"/>
                </a:solidFill>
              </a:defRPr>
            </a:lvl7pPr>
            <a:lvl8pPr lvl="7" rtl="0">
              <a:spcBef>
                <a:spcPts val="0"/>
              </a:spcBef>
              <a:spcAft>
                <a:spcPts val="0"/>
              </a:spcAft>
              <a:buClr>
                <a:srgbClr val="567632"/>
              </a:buClr>
              <a:buSzPts val="500"/>
              <a:buNone/>
              <a:defRPr>
                <a:solidFill>
                  <a:srgbClr val="567632"/>
                </a:solidFill>
              </a:defRPr>
            </a:lvl8pPr>
            <a:lvl9pPr lvl="8" rtl="0">
              <a:spcBef>
                <a:spcPts val="0"/>
              </a:spcBef>
              <a:spcAft>
                <a:spcPts val="0"/>
              </a:spcAft>
              <a:buClr>
                <a:srgbClr val="567632"/>
              </a:buClr>
              <a:buSzPts val="500"/>
              <a:buNone/>
              <a:defRPr>
                <a:solidFill>
                  <a:srgbClr val="567632"/>
                </a:solidFill>
              </a:defRPr>
            </a:lvl9pPr>
          </a:lstStyle>
          <a:p>
            <a:endParaRPr/>
          </a:p>
        </p:txBody>
      </p:sp>
      <p:sp>
        <p:nvSpPr>
          <p:cNvPr id="130" name="Google Shape;130;p24"/>
          <p:cNvSpPr txBox="1">
            <a:spLocks noGrp="1"/>
          </p:cNvSpPr>
          <p:nvPr>
            <p:ph type="subTitle" idx="6"/>
          </p:nvPr>
        </p:nvSpPr>
        <p:spPr>
          <a:xfrm>
            <a:off x="6536596" y="1974782"/>
            <a:ext cx="1606800" cy="461400"/>
          </a:xfrm>
          <a:prstGeom prst="rect">
            <a:avLst/>
          </a:prstGeom>
        </p:spPr>
        <p:txBody>
          <a:bodyPr spcFirstLastPara="1" wrap="square" lIns="34275" tIns="17125" rIns="34275" bIns="17125" anchor="t" anchorCtr="0">
            <a:normAutofit/>
          </a:bodyPr>
          <a:lstStyle>
            <a:lvl1pPr lvl="0" rtl="0">
              <a:spcBef>
                <a:spcPts val="700"/>
              </a:spcBef>
              <a:spcAft>
                <a:spcPts val="0"/>
              </a:spcAft>
              <a:buSzPts val="1100"/>
              <a:buNone/>
              <a:defRPr sz="1100" b="1"/>
            </a:lvl1pPr>
            <a:lvl2pPr lvl="1" rtl="0">
              <a:spcBef>
                <a:spcPts val="400"/>
              </a:spcBef>
              <a:spcAft>
                <a:spcPts val="0"/>
              </a:spcAft>
              <a:buSzPts val="1800"/>
              <a:buNone/>
              <a:defRPr/>
            </a:lvl2pPr>
            <a:lvl3pPr lvl="2" rtl="0">
              <a:spcBef>
                <a:spcPts val="400"/>
              </a:spcBef>
              <a:spcAft>
                <a:spcPts val="0"/>
              </a:spcAft>
              <a:buSzPts val="1500"/>
              <a:buNone/>
              <a:defRPr/>
            </a:lvl3pPr>
            <a:lvl4pPr lvl="3" rtl="0">
              <a:spcBef>
                <a:spcPts val="400"/>
              </a:spcBef>
              <a:spcAft>
                <a:spcPts val="0"/>
              </a:spcAft>
              <a:buSzPts val="1300"/>
              <a:buNone/>
              <a:defRPr/>
            </a:lvl4pPr>
            <a:lvl5pPr lvl="4" rtl="0">
              <a:spcBef>
                <a:spcPts val="400"/>
              </a:spcBef>
              <a:spcAft>
                <a:spcPts val="0"/>
              </a:spcAft>
              <a:buSzPts val="1300"/>
              <a:buNone/>
              <a:defRPr/>
            </a:lvl5pPr>
            <a:lvl6pPr lvl="5" rtl="0">
              <a:spcBef>
                <a:spcPts val="400"/>
              </a:spcBef>
              <a:spcAft>
                <a:spcPts val="0"/>
              </a:spcAft>
              <a:buSzPts val="1300"/>
              <a:buNone/>
              <a:defRPr/>
            </a:lvl6pPr>
            <a:lvl7pPr lvl="6" rtl="0">
              <a:spcBef>
                <a:spcPts val="400"/>
              </a:spcBef>
              <a:spcAft>
                <a:spcPts val="0"/>
              </a:spcAft>
              <a:buSzPts val="1300"/>
              <a:buNone/>
              <a:defRPr/>
            </a:lvl7pPr>
            <a:lvl8pPr lvl="7" rtl="0">
              <a:spcBef>
                <a:spcPts val="400"/>
              </a:spcBef>
              <a:spcAft>
                <a:spcPts val="0"/>
              </a:spcAft>
              <a:buSzPts val="1300"/>
              <a:buNone/>
              <a:defRPr/>
            </a:lvl8pPr>
            <a:lvl9pPr lvl="8" rtl="0">
              <a:spcBef>
                <a:spcPts val="400"/>
              </a:spcBef>
              <a:spcAft>
                <a:spcPts val="0"/>
              </a:spcAft>
              <a:buSzPts val="1300"/>
              <a:buNone/>
              <a:defRPr/>
            </a:lvl9pPr>
          </a:lstStyle>
          <a:p>
            <a:endParaRPr/>
          </a:p>
        </p:txBody>
      </p:sp>
      <p:sp>
        <p:nvSpPr>
          <p:cNvPr id="131" name="Google Shape;131;p24"/>
          <p:cNvSpPr txBox="1">
            <a:spLocks noGrp="1"/>
          </p:cNvSpPr>
          <p:nvPr>
            <p:ph type="title" idx="7"/>
          </p:nvPr>
        </p:nvSpPr>
        <p:spPr>
          <a:xfrm>
            <a:off x="6536596" y="3165451"/>
            <a:ext cx="2217300" cy="623400"/>
          </a:xfrm>
          <a:prstGeom prst="rect">
            <a:avLst/>
          </a:prstGeom>
        </p:spPr>
        <p:txBody>
          <a:bodyPr spcFirstLastPara="1" wrap="square" lIns="34275" tIns="17125" rIns="34275" bIns="17125" anchor="b" anchorCtr="0">
            <a:normAutofit/>
          </a:bodyPr>
          <a:lstStyle>
            <a:lvl1pPr lvl="0" rtl="0">
              <a:spcBef>
                <a:spcPts val="0"/>
              </a:spcBef>
              <a:spcAft>
                <a:spcPts val="0"/>
              </a:spcAft>
              <a:buClr>
                <a:srgbClr val="567632"/>
              </a:buClr>
              <a:buSzPts val="3800"/>
              <a:buNone/>
              <a:defRPr sz="3800">
                <a:solidFill>
                  <a:srgbClr val="567632"/>
                </a:solidFill>
              </a:defRPr>
            </a:lvl1pPr>
            <a:lvl2pPr lvl="1" rtl="0">
              <a:spcBef>
                <a:spcPts val="0"/>
              </a:spcBef>
              <a:spcAft>
                <a:spcPts val="0"/>
              </a:spcAft>
              <a:buClr>
                <a:srgbClr val="567632"/>
              </a:buClr>
              <a:buSzPts val="500"/>
              <a:buNone/>
              <a:defRPr>
                <a:solidFill>
                  <a:srgbClr val="567632"/>
                </a:solidFill>
              </a:defRPr>
            </a:lvl2pPr>
            <a:lvl3pPr lvl="2" rtl="0">
              <a:spcBef>
                <a:spcPts val="0"/>
              </a:spcBef>
              <a:spcAft>
                <a:spcPts val="0"/>
              </a:spcAft>
              <a:buClr>
                <a:srgbClr val="567632"/>
              </a:buClr>
              <a:buSzPts val="500"/>
              <a:buNone/>
              <a:defRPr>
                <a:solidFill>
                  <a:srgbClr val="567632"/>
                </a:solidFill>
              </a:defRPr>
            </a:lvl3pPr>
            <a:lvl4pPr lvl="3" rtl="0">
              <a:spcBef>
                <a:spcPts val="0"/>
              </a:spcBef>
              <a:spcAft>
                <a:spcPts val="0"/>
              </a:spcAft>
              <a:buClr>
                <a:srgbClr val="567632"/>
              </a:buClr>
              <a:buSzPts val="500"/>
              <a:buNone/>
              <a:defRPr>
                <a:solidFill>
                  <a:srgbClr val="567632"/>
                </a:solidFill>
              </a:defRPr>
            </a:lvl4pPr>
            <a:lvl5pPr lvl="4" rtl="0">
              <a:spcBef>
                <a:spcPts val="0"/>
              </a:spcBef>
              <a:spcAft>
                <a:spcPts val="0"/>
              </a:spcAft>
              <a:buClr>
                <a:srgbClr val="567632"/>
              </a:buClr>
              <a:buSzPts val="500"/>
              <a:buNone/>
              <a:defRPr>
                <a:solidFill>
                  <a:srgbClr val="567632"/>
                </a:solidFill>
              </a:defRPr>
            </a:lvl5pPr>
            <a:lvl6pPr lvl="5" rtl="0">
              <a:spcBef>
                <a:spcPts val="0"/>
              </a:spcBef>
              <a:spcAft>
                <a:spcPts val="0"/>
              </a:spcAft>
              <a:buClr>
                <a:srgbClr val="567632"/>
              </a:buClr>
              <a:buSzPts val="500"/>
              <a:buNone/>
              <a:defRPr>
                <a:solidFill>
                  <a:srgbClr val="567632"/>
                </a:solidFill>
              </a:defRPr>
            </a:lvl6pPr>
            <a:lvl7pPr lvl="6" rtl="0">
              <a:spcBef>
                <a:spcPts val="0"/>
              </a:spcBef>
              <a:spcAft>
                <a:spcPts val="0"/>
              </a:spcAft>
              <a:buClr>
                <a:srgbClr val="567632"/>
              </a:buClr>
              <a:buSzPts val="500"/>
              <a:buNone/>
              <a:defRPr>
                <a:solidFill>
                  <a:srgbClr val="567632"/>
                </a:solidFill>
              </a:defRPr>
            </a:lvl7pPr>
            <a:lvl8pPr lvl="7" rtl="0">
              <a:spcBef>
                <a:spcPts val="0"/>
              </a:spcBef>
              <a:spcAft>
                <a:spcPts val="0"/>
              </a:spcAft>
              <a:buClr>
                <a:srgbClr val="567632"/>
              </a:buClr>
              <a:buSzPts val="500"/>
              <a:buNone/>
              <a:defRPr>
                <a:solidFill>
                  <a:srgbClr val="567632"/>
                </a:solidFill>
              </a:defRPr>
            </a:lvl8pPr>
            <a:lvl9pPr lvl="8" rtl="0">
              <a:spcBef>
                <a:spcPts val="0"/>
              </a:spcBef>
              <a:spcAft>
                <a:spcPts val="0"/>
              </a:spcAft>
              <a:buClr>
                <a:srgbClr val="567632"/>
              </a:buClr>
              <a:buSzPts val="500"/>
              <a:buNone/>
              <a:defRPr>
                <a:solidFill>
                  <a:srgbClr val="567632"/>
                </a:solidFill>
              </a:defRPr>
            </a:lvl9pPr>
          </a:lstStyle>
          <a:p>
            <a:endParaRPr/>
          </a:p>
        </p:txBody>
      </p:sp>
      <p:sp>
        <p:nvSpPr>
          <p:cNvPr id="132" name="Google Shape;132;p24"/>
          <p:cNvSpPr txBox="1">
            <a:spLocks noGrp="1"/>
          </p:cNvSpPr>
          <p:nvPr>
            <p:ph type="subTitle" idx="8"/>
          </p:nvPr>
        </p:nvSpPr>
        <p:spPr>
          <a:xfrm>
            <a:off x="6536596" y="3764857"/>
            <a:ext cx="1606800" cy="461400"/>
          </a:xfrm>
          <a:prstGeom prst="rect">
            <a:avLst/>
          </a:prstGeom>
        </p:spPr>
        <p:txBody>
          <a:bodyPr spcFirstLastPara="1" wrap="square" lIns="34275" tIns="17125" rIns="34275" bIns="17125" anchor="t" anchorCtr="0">
            <a:normAutofit/>
          </a:bodyPr>
          <a:lstStyle>
            <a:lvl1pPr lvl="0" rtl="0">
              <a:spcBef>
                <a:spcPts val="700"/>
              </a:spcBef>
              <a:spcAft>
                <a:spcPts val="0"/>
              </a:spcAft>
              <a:buSzPts val="1100"/>
              <a:buNone/>
              <a:defRPr sz="1100" b="1"/>
            </a:lvl1pPr>
            <a:lvl2pPr lvl="1" rtl="0">
              <a:spcBef>
                <a:spcPts val="400"/>
              </a:spcBef>
              <a:spcAft>
                <a:spcPts val="0"/>
              </a:spcAft>
              <a:buSzPts val="1800"/>
              <a:buNone/>
              <a:defRPr/>
            </a:lvl2pPr>
            <a:lvl3pPr lvl="2" rtl="0">
              <a:spcBef>
                <a:spcPts val="400"/>
              </a:spcBef>
              <a:spcAft>
                <a:spcPts val="0"/>
              </a:spcAft>
              <a:buSzPts val="1500"/>
              <a:buNone/>
              <a:defRPr/>
            </a:lvl3pPr>
            <a:lvl4pPr lvl="3" rtl="0">
              <a:spcBef>
                <a:spcPts val="400"/>
              </a:spcBef>
              <a:spcAft>
                <a:spcPts val="0"/>
              </a:spcAft>
              <a:buSzPts val="1300"/>
              <a:buNone/>
              <a:defRPr/>
            </a:lvl4pPr>
            <a:lvl5pPr lvl="4" rtl="0">
              <a:spcBef>
                <a:spcPts val="400"/>
              </a:spcBef>
              <a:spcAft>
                <a:spcPts val="0"/>
              </a:spcAft>
              <a:buSzPts val="1300"/>
              <a:buNone/>
              <a:defRPr/>
            </a:lvl5pPr>
            <a:lvl6pPr lvl="5" rtl="0">
              <a:spcBef>
                <a:spcPts val="400"/>
              </a:spcBef>
              <a:spcAft>
                <a:spcPts val="0"/>
              </a:spcAft>
              <a:buSzPts val="1300"/>
              <a:buNone/>
              <a:defRPr/>
            </a:lvl6pPr>
            <a:lvl7pPr lvl="6" rtl="0">
              <a:spcBef>
                <a:spcPts val="400"/>
              </a:spcBef>
              <a:spcAft>
                <a:spcPts val="0"/>
              </a:spcAft>
              <a:buSzPts val="1300"/>
              <a:buNone/>
              <a:defRPr/>
            </a:lvl7pPr>
            <a:lvl8pPr lvl="7" rtl="0">
              <a:spcBef>
                <a:spcPts val="400"/>
              </a:spcBef>
              <a:spcAft>
                <a:spcPts val="0"/>
              </a:spcAft>
              <a:buSzPts val="1300"/>
              <a:buNone/>
              <a:defRPr/>
            </a:lvl8pPr>
            <a:lvl9pPr lvl="8" rtl="0">
              <a:spcBef>
                <a:spcPts val="400"/>
              </a:spcBef>
              <a:spcAft>
                <a:spcPts val="0"/>
              </a:spcAft>
              <a:buSzPts val="1300"/>
              <a:buNone/>
              <a:defRPr/>
            </a:lvl9pPr>
          </a:lstStyle>
          <a:p>
            <a:endParaRPr/>
          </a:p>
        </p:txBody>
      </p:sp>
      <p:sp>
        <p:nvSpPr>
          <p:cNvPr id="133" name="Google Shape;133;p24"/>
          <p:cNvSpPr txBox="1"/>
          <p:nvPr/>
        </p:nvSpPr>
        <p:spPr>
          <a:xfrm>
            <a:off x="297566" y="4755584"/>
            <a:ext cx="2954400" cy="130805"/>
          </a:xfrm>
          <a:prstGeom prst="rect">
            <a:avLst/>
          </a:prstGeom>
          <a:noFill/>
          <a:ln>
            <a:noFill/>
          </a:ln>
        </p:spPr>
        <p:txBody>
          <a:bodyPr spcFirstLastPara="1" wrap="square" lIns="19050" tIns="19050" rIns="19050" bIns="19050" anchor="ctr" anchorCtr="0">
            <a:spAutoFit/>
          </a:bodyPr>
          <a:lstStyle/>
          <a:p>
            <a:pPr marL="0" lvl="0" indent="0" algn="r" rtl="0">
              <a:spcBef>
                <a:spcPts val="0"/>
              </a:spcBef>
              <a:spcAft>
                <a:spcPts val="0"/>
              </a:spcAft>
              <a:buClr>
                <a:schemeClr val="dk1"/>
              </a:buClr>
              <a:buFont typeface="Arial"/>
              <a:buNone/>
            </a:pPr>
            <a:fld id="{00000000-1234-1234-1234-123412341234}" type="slidenum">
              <a:rPr lang="en" sz="600">
                <a:solidFill>
                  <a:schemeClr val="lt1"/>
                </a:solidFill>
                <a:latin typeface="Calibri"/>
                <a:ea typeface="Calibri"/>
                <a:cs typeface="Calibri"/>
                <a:sym typeface="Calibri"/>
              </a:rPr>
              <a:pPr marL="0" lvl="0" indent="0" algn="r" rtl="0">
                <a:spcBef>
                  <a:spcPts val="0"/>
                </a:spcBef>
                <a:spcAft>
                  <a:spcPts val="0"/>
                </a:spcAft>
                <a:buClr>
                  <a:schemeClr val="dk1"/>
                </a:buClr>
                <a:buFont typeface="Arial"/>
                <a:buNone/>
              </a:pPr>
              <a:t>‹#›</a:t>
            </a:fld>
            <a:r>
              <a:rPr lang="en" sz="600" b="0" i="0" u="none" strike="noStrike" cap="none">
                <a:solidFill>
                  <a:schemeClr val="lt1"/>
                </a:solidFill>
                <a:latin typeface="Arial"/>
                <a:ea typeface="Arial"/>
                <a:cs typeface="Arial"/>
                <a:sym typeface="Arial"/>
              </a:rPr>
              <a:t>     I     American Arbitration Association, International Centre for Dispute Resolution</a:t>
            </a:r>
            <a:endParaRPr sz="500">
              <a:solidFill>
                <a:schemeClr val="lt1"/>
              </a:solidFill>
            </a:endParaRPr>
          </a:p>
        </p:txBody>
      </p:sp>
      <p:pic>
        <p:nvPicPr>
          <p:cNvPr id="134" name="Google Shape;134;p24" descr="logo3.png"/>
          <p:cNvPicPr preferRelativeResize="0"/>
          <p:nvPr/>
        </p:nvPicPr>
        <p:blipFill rotWithShape="1">
          <a:blip r:embed="rId2">
            <a:alphaModFix/>
          </a:blip>
          <a:srcRect/>
          <a:stretch/>
        </p:blipFill>
        <p:spPr>
          <a:xfrm>
            <a:off x="8501749" y="4664249"/>
            <a:ext cx="344759" cy="304007"/>
          </a:xfrm>
          <a:prstGeom prst="rect">
            <a:avLst/>
          </a:prstGeom>
          <a:noFill/>
          <a:ln>
            <a:noFill/>
          </a:ln>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AAA-Arbitrary-Bullets-Slide" type="titleOnly">
  <p:cSld name="TITLE_ONLY">
    <p:spTree>
      <p:nvGrpSpPr>
        <p:cNvPr id="1" name="Shape 135"/>
        <p:cNvGrpSpPr/>
        <p:nvPr/>
      </p:nvGrpSpPr>
      <p:grpSpPr>
        <a:xfrm>
          <a:off x="0" y="0"/>
          <a:ext cx="0" cy="0"/>
          <a:chOff x="0" y="0"/>
          <a:chExt cx="0" cy="0"/>
        </a:xfrm>
      </p:grpSpPr>
      <p:sp>
        <p:nvSpPr>
          <p:cNvPr id="136" name="Google Shape;136;p25"/>
          <p:cNvSpPr/>
          <p:nvPr/>
        </p:nvSpPr>
        <p:spPr>
          <a:xfrm>
            <a:off x="-11970" y="-9525"/>
            <a:ext cx="9168000" cy="5162700"/>
          </a:xfrm>
          <a:prstGeom prst="rect">
            <a:avLst/>
          </a:prstGeom>
          <a:solidFill>
            <a:srgbClr val="F2F3F8"/>
          </a:solidFill>
          <a:ln>
            <a:noFill/>
          </a:ln>
        </p:spPr>
        <p:txBody>
          <a:bodyPr spcFirstLastPara="1" wrap="square" lIns="19050" tIns="19050" rIns="19050" bIns="19050" anchor="ctr" anchorCtr="0">
            <a:noAutofit/>
          </a:bodyPr>
          <a:lstStyle/>
          <a:p>
            <a:pPr marL="0" marR="0" lvl="0" indent="0" algn="ctr" rtl="0">
              <a:lnSpc>
                <a:spcPct val="100000"/>
              </a:lnSpc>
              <a:spcBef>
                <a:spcPts val="0"/>
              </a:spcBef>
              <a:spcAft>
                <a:spcPts val="0"/>
              </a:spcAft>
              <a:buClr>
                <a:srgbClr val="FFFFFF"/>
              </a:buClr>
              <a:buSzPts val="900"/>
              <a:buFont typeface="Helvetica Neue"/>
              <a:buNone/>
            </a:pPr>
            <a:endParaRPr sz="900" b="0" i="0" u="none" strike="noStrike" cap="none">
              <a:solidFill>
                <a:srgbClr val="5E5E5E"/>
              </a:solidFill>
              <a:latin typeface="Helvetica Neue"/>
              <a:ea typeface="Helvetica Neue"/>
              <a:cs typeface="Helvetica Neue"/>
              <a:sym typeface="Helvetica Neue"/>
            </a:endParaRPr>
          </a:p>
        </p:txBody>
      </p:sp>
      <p:pic>
        <p:nvPicPr>
          <p:cNvPr id="137" name="Google Shape;137;p25" descr="Image"/>
          <p:cNvPicPr preferRelativeResize="0"/>
          <p:nvPr/>
        </p:nvPicPr>
        <p:blipFill rotWithShape="1">
          <a:blip r:embed="rId2">
            <a:alphaModFix/>
          </a:blip>
          <a:srcRect/>
          <a:stretch/>
        </p:blipFill>
        <p:spPr>
          <a:xfrm>
            <a:off x="5178611" y="2196175"/>
            <a:ext cx="3182034" cy="2146538"/>
          </a:xfrm>
          <a:prstGeom prst="rect">
            <a:avLst/>
          </a:prstGeom>
          <a:noFill/>
          <a:ln>
            <a:noFill/>
          </a:ln>
        </p:spPr>
      </p:pic>
      <p:sp>
        <p:nvSpPr>
          <p:cNvPr id="138" name="Google Shape;138;p25"/>
          <p:cNvSpPr txBox="1">
            <a:spLocks noGrp="1"/>
          </p:cNvSpPr>
          <p:nvPr>
            <p:ph type="title"/>
          </p:nvPr>
        </p:nvSpPr>
        <p:spPr>
          <a:xfrm>
            <a:off x="530900" y="999350"/>
            <a:ext cx="3677401" cy="955500"/>
          </a:xfrm>
          <a:prstGeom prst="rect">
            <a:avLst/>
          </a:prstGeom>
        </p:spPr>
        <p:txBody>
          <a:bodyPr spcFirstLastPara="1" wrap="square" lIns="34275" tIns="17125" rIns="34275" bIns="17125" anchor="b" anchorCtr="0">
            <a:normAutofit/>
          </a:bodyPr>
          <a:lstStyle>
            <a:lvl1pPr lvl="0" rtl="0">
              <a:spcBef>
                <a:spcPts val="0"/>
              </a:spcBef>
              <a:spcAft>
                <a:spcPts val="0"/>
              </a:spcAft>
              <a:buSzPts val="2000"/>
              <a:buNone/>
              <a:defRPr sz="2000"/>
            </a:lvl1pPr>
            <a:lvl2pPr lvl="1" rtl="0">
              <a:spcBef>
                <a:spcPts val="0"/>
              </a:spcBef>
              <a:spcAft>
                <a:spcPts val="0"/>
              </a:spcAft>
              <a:buSzPts val="500"/>
              <a:buNone/>
              <a:defRPr/>
            </a:lvl2pPr>
            <a:lvl3pPr lvl="2" rtl="0">
              <a:spcBef>
                <a:spcPts val="0"/>
              </a:spcBef>
              <a:spcAft>
                <a:spcPts val="0"/>
              </a:spcAft>
              <a:buSzPts val="500"/>
              <a:buNone/>
              <a:defRPr/>
            </a:lvl3pPr>
            <a:lvl4pPr lvl="3" rtl="0">
              <a:spcBef>
                <a:spcPts val="0"/>
              </a:spcBef>
              <a:spcAft>
                <a:spcPts val="0"/>
              </a:spcAft>
              <a:buSzPts val="500"/>
              <a:buNone/>
              <a:defRPr/>
            </a:lvl4pPr>
            <a:lvl5pPr lvl="4" rtl="0">
              <a:spcBef>
                <a:spcPts val="0"/>
              </a:spcBef>
              <a:spcAft>
                <a:spcPts val="0"/>
              </a:spcAft>
              <a:buSzPts val="500"/>
              <a:buNone/>
              <a:defRPr/>
            </a:lvl5pPr>
            <a:lvl6pPr lvl="5" rtl="0">
              <a:spcBef>
                <a:spcPts val="0"/>
              </a:spcBef>
              <a:spcAft>
                <a:spcPts val="0"/>
              </a:spcAft>
              <a:buSzPts val="500"/>
              <a:buNone/>
              <a:defRPr/>
            </a:lvl6pPr>
            <a:lvl7pPr lvl="6" rtl="0">
              <a:spcBef>
                <a:spcPts val="0"/>
              </a:spcBef>
              <a:spcAft>
                <a:spcPts val="0"/>
              </a:spcAft>
              <a:buSzPts val="500"/>
              <a:buNone/>
              <a:defRPr/>
            </a:lvl7pPr>
            <a:lvl8pPr lvl="7" rtl="0">
              <a:spcBef>
                <a:spcPts val="0"/>
              </a:spcBef>
              <a:spcAft>
                <a:spcPts val="0"/>
              </a:spcAft>
              <a:buSzPts val="500"/>
              <a:buNone/>
              <a:defRPr/>
            </a:lvl8pPr>
            <a:lvl9pPr lvl="8" rtl="0">
              <a:spcBef>
                <a:spcPts val="0"/>
              </a:spcBef>
              <a:spcAft>
                <a:spcPts val="0"/>
              </a:spcAft>
              <a:buSzPts val="500"/>
              <a:buNone/>
              <a:defRPr/>
            </a:lvl9pPr>
          </a:lstStyle>
          <a:p>
            <a:endParaRPr/>
          </a:p>
        </p:txBody>
      </p:sp>
      <p:sp>
        <p:nvSpPr>
          <p:cNvPr id="139" name="Google Shape;139;p25"/>
          <p:cNvSpPr txBox="1">
            <a:spLocks noGrp="1"/>
          </p:cNvSpPr>
          <p:nvPr>
            <p:ph type="subTitle" idx="1"/>
          </p:nvPr>
        </p:nvSpPr>
        <p:spPr>
          <a:xfrm>
            <a:off x="530900" y="2927400"/>
            <a:ext cx="3469200" cy="236100"/>
          </a:xfrm>
          <a:prstGeom prst="rect">
            <a:avLst/>
          </a:prstGeom>
        </p:spPr>
        <p:txBody>
          <a:bodyPr spcFirstLastPara="1" wrap="square" lIns="34275" tIns="17125" rIns="34275" bIns="17125" anchor="ctr" anchorCtr="0">
            <a:normAutofit/>
          </a:bodyPr>
          <a:lstStyle>
            <a:lvl1pPr lvl="0" rtl="0">
              <a:spcBef>
                <a:spcPts val="700"/>
              </a:spcBef>
              <a:spcAft>
                <a:spcPts val="0"/>
              </a:spcAft>
              <a:buSzPts val="1200"/>
              <a:buNone/>
              <a:defRPr sz="1200" b="1"/>
            </a:lvl1pPr>
            <a:lvl2pPr lvl="1" rtl="0">
              <a:spcBef>
                <a:spcPts val="400"/>
              </a:spcBef>
              <a:spcAft>
                <a:spcPts val="0"/>
              </a:spcAft>
              <a:buSzPts val="1800"/>
              <a:buNone/>
              <a:defRPr/>
            </a:lvl2pPr>
            <a:lvl3pPr lvl="2" rtl="0">
              <a:spcBef>
                <a:spcPts val="400"/>
              </a:spcBef>
              <a:spcAft>
                <a:spcPts val="0"/>
              </a:spcAft>
              <a:buSzPts val="1500"/>
              <a:buNone/>
              <a:defRPr/>
            </a:lvl3pPr>
            <a:lvl4pPr lvl="3" rtl="0">
              <a:spcBef>
                <a:spcPts val="400"/>
              </a:spcBef>
              <a:spcAft>
                <a:spcPts val="0"/>
              </a:spcAft>
              <a:buSzPts val="1300"/>
              <a:buNone/>
              <a:defRPr/>
            </a:lvl4pPr>
            <a:lvl5pPr lvl="4" rtl="0">
              <a:spcBef>
                <a:spcPts val="400"/>
              </a:spcBef>
              <a:spcAft>
                <a:spcPts val="0"/>
              </a:spcAft>
              <a:buSzPts val="1300"/>
              <a:buNone/>
              <a:defRPr/>
            </a:lvl5pPr>
            <a:lvl6pPr lvl="5" rtl="0">
              <a:spcBef>
                <a:spcPts val="400"/>
              </a:spcBef>
              <a:spcAft>
                <a:spcPts val="0"/>
              </a:spcAft>
              <a:buSzPts val="1300"/>
              <a:buNone/>
              <a:defRPr/>
            </a:lvl6pPr>
            <a:lvl7pPr lvl="6" rtl="0">
              <a:spcBef>
                <a:spcPts val="400"/>
              </a:spcBef>
              <a:spcAft>
                <a:spcPts val="0"/>
              </a:spcAft>
              <a:buSzPts val="1300"/>
              <a:buNone/>
              <a:defRPr/>
            </a:lvl7pPr>
            <a:lvl8pPr lvl="7" rtl="0">
              <a:spcBef>
                <a:spcPts val="400"/>
              </a:spcBef>
              <a:spcAft>
                <a:spcPts val="0"/>
              </a:spcAft>
              <a:buSzPts val="1300"/>
              <a:buNone/>
              <a:defRPr/>
            </a:lvl8pPr>
            <a:lvl9pPr lvl="8" rtl="0">
              <a:spcBef>
                <a:spcPts val="400"/>
              </a:spcBef>
              <a:spcAft>
                <a:spcPts val="0"/>
              </a:spcAft>
              <a:buSzPts val="1300"/>
              <a:buNone/>
              <a:defRPr/>
            </a:lvl9pPr>
          </a:lstStyle>
          <a:p>
            <a:endParaRPr/>
          </a:p>
        </p:txBody>
      </p:sp>
      <p:sp>
        <p:nvSpPr>
          <p:cNvPr id="140" name="Google Shape;140;p25"/>
          <p:cNvSpPr txBox="1">
            <a:spLocks noGrp="1"/>
          </p:cNvSpPr>
          <p:nvPr>
            <p:ph type="body" idx="2"/>
          </p:nvPr>
        </p:nvSpPr>
        <p:spPr>
          <a:xfrm>
            <a:off x="797016" y="3600891"/>
            <a:ext cx="3195600" cy="192300"/>
          </a:xfrm>
          <a:prstGeom prst="rect">
            <a:avLst/>
          </a:prstGeom>
        </p:spPr>
        <p:txBody>
          <a:bodyPr spcFirstLastPara="1" wrap="square" lIns="34275" tIns="17125" rIns="34275" bIns="17125" anchor="t" anchorCtr="0">
            <a:noAutofit/>
          </a:bodyPr>
          <a:lstStyle>
            <a:lvl1pPr marL="457206" lvl="0" indent="-285753" rtl="0">
              <a:spcBef>
                <a:spcPts val="700"/>
              </a:spcBef>
              <a:spcAft>
                <a:spcPts val="0"/>
              </a:spcAft>
              <a:buSzPts val="900"/>
              <a:buChar char="•"/>
              <a:defRPr sz="900"/>
            </a:lvl1pPr>
            <a:lvl2pPr marL="914411" lvl="1" indent="-285753" rtl="0">
              <a:spcBef>
                <a:spcPts val="400"/>
              </a:spcBef>
              <a:spcAft>
                <a:spcPts val="0"/>
              </a:spcAft>
              <a:buSzPts val="900"/>
              <a:buChar char="•"/>
              <a:defRPr sz="900"/>
            </a:lvl2pPr>
            <a:lvl3pPr marL="1371617" lvl="2" indent="-285753" rtl="0">
              <a:spcBef>
                <a:spcPts val="400"/>
              </a:spcBef>
              <a:spcAft>
                <a:spcPts val="0"/>
              </a:spcAft>
              <a:buSzPts val="900"/>
              <a:buChar char="•"/>
              <a:defRPr sz="900"/>
            </a:lvl3pPr>
            <a:lvl4pPr marL="1828823" lvl="3" indent="-285753" rtl="0">
              <a:spcBef>
                <a:spcPts val="400"/>
              </a:spcBef>
              <a:spcAft>
                <a:spcPts val="0"/>
              </a:spcAft>
              <a:buSzPts val="900"/>
              <a:buChar char="•"/>
              <a:defRPr sz="900"/>
            </a:lvl4pPr>
            <a:lvl5pPr marL="2286029" lvl="4" indent="-285753" rtl="0">
              <a:spcBef>
                <a:spcPts val="400"/>
              </a:spcBef>
              <a:spcAft>
                <a:spcPts val="0"/>
              </a:spcAft>
              <a:buSzPts val="900"/>
              <a:buChar char="•"/>
              <a:defRPr sz="900"/>
            </a:lvl5pPr>
            <a:lvl6pPr marL="2743234" lvl="5" indent="-285753" rtl="0">
              <a:spcBef>
                <a:spcPts val="400"/>
              </a:spcBef>
              <a:spcAft>
                <a:spcPts val="0"/>
              </a:spcAft>
              <a:buSzPts val="900"/>
              <a:buChar char="•"/>
              <a:defRPr sz="900"/>
            </a:lvl6pPr>
            <a:lvl7pPr marL="3200440" lvl="6" indent="-285753" rtl="0">
              <a:spcBef>
                <a:spcPts val="400"/>
              </a:spcBef>
              <a:spcAft>
                <a:spcPts val="0"/>
              </a:spcAft>
              <a:buSzPts val="900"/>
              <a:buChar char="•"/>
              <a:defRPr sz="900"/>
            </a:lvl7pPr>
            <a:lvl8pPr marL="3657646" lvl="7" indent="-285753" rtl="0">
              <a:spcBef>
                <a:spcPts val="400"/>
              </a:spcBef>
              <a:spcAft>
                <a:spcPts val="0"/>
              </a:spcAft>
              <a:buSzPts val="900"/>
              <a:buChar char="•"/>
              <a:defRPr sz="900"/>
            </a:lvl8pPr>
            <a:lvl9pPr marL="4114851" lvl="8" indent="-285753" rtl="0">
              <a:spcBef>
                <a:spcPts val="400"/>
              </a:spcBef>
              <a:spcAft>
                <a:spcPts val="0"/>
              </a:spcAft>
              <a:buSzPts val="900"/>
              <a:buChar char="•"/>
              <a:defRPr sz="900"/>
            </a:lvl9pPr>
          </a:lstStyle>
          <a:p>
            <a:endParaRPr/>
          </a:p>
        </p:txBody>
      </p:sp>
      <p:sp>
        <p:nvSpPr>
          <p:cNvPr id="141" name="Google Shape;141;p25"/>
          <p:cNvSpPr txBox="1">
            <a:spLocks noGrp="1"/>
          </p:cNvSpPr>
          <p:nvPr>
            <p:ph type="body" idx="3"/>
          </p:nvPr>
        </p:nvSpPr>
        <p:spPr>
          <a:xfrm>
            <a:off x="797016" y="3938341"/>
            <a:ext cx="3195600" cy="192300"/>
          </a:xfrm>
          <a:prstGeom prst="rect">
            <a:avLst/>
          </a:prstGeom>
        </p:spPr>
        <p:txBody>
          <a:bodyPr spcFirstLastPara="1" wrap="square" lIns="34275" tIns="17125" rIns="34275" bIns="17125" anchor="t" anchorCtr="0">
            <a:noAutofit/>
          </a:bodyPr>
          <a:lstStyle>
            <a:lvl1pPr marL="457206" lvl="0" indent="-285753" rtl="0">
              <a:spcBef>
                <a:spcPts val="700"/>
              </a:spcBef>
              <a:spcAft>
                <a:spcPts val="0"/>
              </a:spcAft>
              <a:buSzPts val="900"/>
              <a:buChar char="•"/>
              <a:defRPr sz="900"/>
            </a:lvl1pPr>
            <a:lvl2pPr marL="914411" lvl="1" indent="-285753" rtl="0">
              <a:spcBef>
                <a:spcPts val="400"/>
              </a:spcBef>
              <a:spcAft>
                <a:spcPts val="0"/>
              </a:spcAft>
              <a:buSzPts val="900"/>
              <a:buChar char="•"/>
              <a:defRPr sz="900"/>
            </a:lvl2pPr>
            <a:lvl3pPr marL="1371617" lvl="2" indent="-285753" rtl="0">
              <a:spcBef>
                <a:spcPts val="400"/>
              </a:spcBef>
              <a:spcAft>
                <a:spcPts val="0"/>
              </a:spcAft>
              <a:buSzPts val="900"/>
              <a:buChar char="•"/>
              <a:defRPr sz="900"/>
            </a:lvl3pPr>
            <a:lvl4pPr marL="1828823" lvl="3" indent="-285753" rtl="0">
              <a:spcBef>
                <a:spcPts val="400"/>
              </a:spcBef>
              <a:spcAft>
                <a:spcPts val="0"/>
              </a:spcAft>
              <a:buSzPts val="900"/>
              <a:buChar char="•"/>
              <a:defRPr sz="900"/>
            </a:lvl4pPr>
            <a:lvl5pPr marL="2286029" lvl="4" indent="-285753" rtl="0">
              <a:spcBef>
                <a:spcPts val="400"/>
              </a:spcBef>
              <a:spcAft>
                <a:spcPts val="0"/>
              </a:spcAft>
              <a:buSzPts val="900"/>
              <a:buChar char="•"/>
              <a:defRPr sz="900"/>
            </a:lvl5pPr>
            <a:lvl6pPr marL="2743234" lvl="5" indent="-285753" rtl="0">
              <a:spcBef>
                <a:spcPts val="400"/>
              </a:spcBef>
              <a:spcAft>
                <a:spcPts val="0"/>
              </a:spcAft>
              <a:buSzPts val="900"/>
              <a:buChar char="•"/>
              <a:defRPr sz="900"/>
            </a:lvl6pPr>
            <a:lvl7pPr marL="3200440" lvl="6" indent="-285753" rtl="0">
              <a:spcBef>
                <a:spcPts val="400"/>
              </a:spcBef>
              <a:spcAft>
                <a:spcPts val="0"/>
              </a:spcAft>
              <a:buSzPts val="900"/>
              <a:buChar char="•"/>
              <a:defRPr sz="900"/>
            </a:lvl7pPr>
            <a:lvl8pPr marL="3657646" lvl="7" indent="-285753" rtl="0">
              <a:spcBef>
                <a:spcPts val="400"/>
              </a:spcBef>
              <a:spcAft>
                <a:spcPts val="0"/>
              </a:spcAft>
              <a:buSzPts val="900"/>
              <a:buChar char="•"/>
              <a:defRPr sz="900"/>
            </a:lvl8pPr>
            <a:lvl9pPr marL="4114851" lvl="8" indent="-285753" rtl="0">
              <a:spcBef>
                <a:spcPts val="400"/>
              </a:spcBef>
              <a:spcAft>
                <a:spcPts val="0"/>
              </a:spcAft>
              <a:buSzPts val="900"/>
              <a:buChar char="•"/>
              <a:defRPr sz="900"/>
            </a:lvl9pPr>
          </a:lstStyle>
          <a:p>
            <a:endParaRPr/>
          </a:p>
        </p:txBody>
      </p:sp>
      <p:sp>
        <p:nvSpPr>
          <p:cNvPr id="142" name="Google Shape;142;p25"/>
          <p:cNvSpPr txBox="1">
            <a:spLocks noGrp="1"/>
          </p:cNvSpPr>
          <p:nvPr>
            <p:ph type="body" idx="4"/>
          </p:nvPr>
        </p:nvSpPr>
        <p:spPr>
          <a:xfrm>
            <a:off x="797016" y="3261491"/>
            <a:ext cx="3195600" cy="192300"/>
          </a:xfrm>
          <a:prstGeom prst="rect">
            <a:avLst/>
          </a:prstGeom>
        </p:spPr>
        <p:txBody>
          <a:bodyPr spcFirstLastPara="1" wrap="square" lIns="34275" tIns="17125" rIns="34275" bIns="17125" anchor="t" anchorCtr="0">
            <a:noAutofit/>
          </a:bodyPr>
          <a:lstStyle>
            <a:lvl1pPr marL="457206" lvl="0" indent="-285753" rtl="0">
              <a:spcBef>
                <a:spcPts val="700"/>
              </a:spcBef>
              <a:spcAft>
                <a:spcPts val="0"/>
              </a:spcAft>
              <a:buSzPts val="900"/>
              <a:buChar char="•"/>
              <a:defRPr sz="900"/>
            </a:lvl1pPr>
            <a:lvl2pPr marL="914411" lvl="1" indent="-285753" rtl="0">
              <a:spcBef>
                <a:spcPts val="400"/>
              </a:spcBef>
              <a:spcAft>
                <a:spcPts val="0"/>
              </a:spcAft>
              <a:buSzPts val="900"/>
              <a:buChar char="•"/>
              <a:defRPr sz="900"/>
            </a:lvl2pPr>
            <a:lvl3pPr marL="1371617" lvl="2" indent="-285753" rtl="0">
              <a:spcBef>
                <a:spcPts val="400"/>
              </a:spcBef>
              <a:spcAft>
                <a:spcPts val="0"/>
              </a:spcAft>
              <a:buSzPts val="900"/>
              <a:buChar char="•"/>
              <a:defRPr sz="900"/>
            </a:lvl3pPr>
            <a:lvl4pPr marL="1828823" lvl="3" indent="-285753" rtl="0">
              <a:spcBef>
                <a:spcPts val="400"/>
              </a:spcBef>
              <a:spcAft>
                <a:spcPts val="0"/>
              </a:spcAft>
              <a:buSzPts val="900"/>
              <a:buChar char="•"/>
              <a:defRPr sz="900"/>
            </a:lvl4pPr>
            <a:lvl5pPr marL="2286029" lvl="4" indent="-285753" rtl="0">
              <a:spcBef>
                <a:spcPts val="400"/>
              </a:spcBef>
              <a:spcAft>
                <a:spcPts val="0"/>
              </a:spcAft>
              <a:buSzPts val="900"/>
              <a:buChar char="•"/>
              <a:defRPr sz="900"/>
            </a:lvl5pPr>
            <a:lvl6pPr marL="2743234" lvl="5" indent="-285753" rtl="0">
              <a:spcBef>
                <a:spcPts val="400"/>
              </a:spcBef>
              <a:spcAft>
                <a:spcPts val="0"/>
              </a:spcAft>
              <a:buSzPts val="900"/>
              <a:buChar char="•"/>
              <a:defRPr sz="900"/>
            </a:lvl6pPr>
            <a:lvl7pPr marL="3200440" lvl="6" indent="-285753" rtl="0">
              <a:spcBef>
                <a:spcPts val="400"/>
              </a:spcBef>
              <a:spcAft>
                <a:spcPts val="0"/>
              </a:spcAft>
              <a:buSzPts val="900"/>
              <a:buChar char="•"/>
              <a:defRPr sz="900"/>
            </a:lvl7pPr>
            <a:lvl8pPr marL="3657646" lvl="7" indent="-285753" rtl="0">
              <a:spcBef>
                <a:spcPts val="400"/>
              </a:spcBef>
              <a:spcAft>
                <a:spcPts val="0"/>
              </a:spcAft>
              <a:buSzPts val="900"/>
              <a:buChar char="•"/>
              <a:defRPr sz="900"/>
            </a:lvl8pPr>
            <a:lvl9pPr marL="4114851" lvl="8" indent="-285753" rtl="0">
              <a:spcBef>
                <a:spcPts val="400"/>
              </a:spcBef>
              <a:spcAft>
                <a:spcPts val="0"/>
              </a:spcAft>
              <a:buSzPts val="900"/>
              <a:buChar char="•"/>
              <a:defRPr sz="900"/>
            </a:lvl9pPr>
          </a:lstStyle>
          <a:p>
            <a:endParaRPr/>
          </a:p>
        </p:txBody>
      </p:sp>
      <p:sp>
        <p:nvSpPr>
          <p:cNvPr id="143" name="Google Shape;143;p25"/>
          <p:cNvSpPr txBox="1">
            <a:spLocks noGrp="1"/>
          </p:cNvSpPr>
          <p:nvPr>
            <p:ph type="body" idx="5"/>
          </p:nvPr>
        </p:nvSpPr>
        <p:spPr>
          <a:xfrm>
            <a:off x="586300" y="2149700"/>
            <a:ext cx="3413700" cy="679800"/>
          </a:xfrm>
          <a:prstGeom prst="rect">
            <a:avLst/>
          </a:prstGeom>
        </p:spPr>
        <p:txBody>
          <a:bodyPr spcFirstLastPara="1" wrap="square" lIns="34275" tIns="17125" rIns="34275" bIns="17125" anchor="t" anchorCtr="0">
            <a:noAutofit/>
          </a:bodyPr>
          <a:lstStyle>
            <a:lvl1pPr marL="457206" lvl="0" indent="-304804" rtl="0">
              <a:spcBef>
                <a:spcPts val="700"/>
              </a:spcBef>
              <a:spcAft>
                <a:spcPts val="0"/>
              </a:spcAft>
              <a:buSzPts val="1200"/>
              <a:buChar char="•"/>
              <a:defRPr sz="1200"/>
            </a:lvl1pPr>
            <a:lvl2pPr marL="914411" lvl="1" indent="-304804" rtl="0">
              <a:spcBef>
                <a:spcPts val="400"/>
              </a:spcBef>
              <a:spcAft>
                <a:spcPts val="0"/>
              </a:spcAft>
              <a:buSzPts val="1200"/>
              <a:buChar char="•"/>
              <a:defRPr sz="1200"/>
            </a:lvl2pPr>
            <a:lvl3pPr marL="1371617" lvl="2" indent="-304804" rtl="0">
              <a:spcBef>
                <a:spcPts val="400"/>
              </a:spcBef>
              <a:spcAft>
                <a:spcPts val="0"/>
              </a:spcAft>
              <a:buSzPts val="1200"/>
              <a:buChar char="•"/>
              <a:defRPr sz="1200"/>
            </a:lvl3pPr>
            <a:lvl4pPr marL="1828823" lvl="3" indent="-304804" rtl="0">
              <a:spcBef>
                <a:spcPts val="400"/>
              </a:spcBef>
              <a:spcAft>
                <a:spcPts val="0"/>
              </a:spcAft>
              <a:buSzPts val="1200"/>
              <a:buChar char="•"/>
              <a:defRPr sz="1200"/>
            </a:lvl4pPr>
            <a:lvl5pPr marL="2286029" lvl="4" indent="-304804" rtl="0">
              <a:spcBef>
                <a:spcPts val="400"/>
              </a:spcBef>
              <a:spcAft>
                <a:spcPts val="0"/>
              </a:spcAft>
              <a:buSzPts val="1200"/>
              <a:buChar char="•"/>
              <a:defRPr sz="1200"/>
            </a:lvl5pPr>
            <a:lvl6pPr marL="2743234" lvl="5" indent="-304804" rtl="0">
              <a:spcBef>
                <a:spcPts val="400"/>
              </a:spcBef>
              <a:spcAft>
                <a:spcPts val="0"/>
              </a:spcAft>
              <a:buSzPts val="1200"/>
              <a:buChar char="•"/>
              <a:defRPr sz="1200"/>
            </a:lvl6pPr>
            <a:lvl7pPr marL="3200440" lvl="6" indent="-304804" rtl="0">
              <a:spcBef>
                <a:spcPts val="400"/>
              </a:spcBef>
              <a:spcAft>
                <a:spcPts val="0"/>
              </a:spcAft>
              <a:buSzPts val="1200"/>
              <a:buChar char="•"/>
              <a:defRPr sz="1200"/>
            </a:lvl7pPr>
            <a:lvl8pPr marL="3657646" lvl="7" indent="-304804" rtl="0">
              <a:spcBef>
                <a:spcPts val="400"/>
              </a:spcBef>
              <a:spcAft>
                <a:spcPts val="0"/>
              </a:spcAft>
              <a:buSzPts val="1200"/>
              <a:buChar char="•"/>
              <a:defRPr sz="1200"/>
            </a:lvl8pPr>
            <a:lvl9pPr marL="4114851" lvl="8" indent="-304804" rtl="0">
              <a:spcBef>
                <a:spcPts val="400"/>
              </a:spcBef>
              <a:spcAft>
                <a:spcPts val="0"/>
              </a:spcAft>
              <a:buSzPts val="1200"/>
              <a:buChar char="•"/>
              <a:defRPr sz="1200"/>
            </a:lvl9pPr>
          </a:lstStyle>
          <a:p>
            <a:endParaRPr/>
          </a:p>
        </p:txBody>
      </p:sp>
      <p:sp>
        <p:nvSpPr>
          <p:cNvPr id="144" name="Google Shape;144;p25"/>
          <p:cNvSpPr txBox="1"/>
          <p:nvPr/>
        </p:nvSpPr>
        <p:spPr>
          <a:xfrm>
            <a:off x="297566" y="4755584"/>
            <a:ext cx="2954400" cy="130805"/>
          </a:xfrm>
          <a:prstGeom prst="rect">
            <a:avLst/>
          </a:prstGeom>
          <a:noFill/>
          <a:ln>
            <a:noFill/>
          </a:ln>
        </p:spPr>
        <p:txBody>
          <a:bodyPr spcFirstLastPara="1" wrap="square" lIns="19050" tIns="19050" rIns="19050" bIns="19050" anchor="ctr" anchorCtr="0">
            <a:spAutoFit/>
          </a:bodyPr>
          <a:lstStyle/>
          <a:p>
            <a:pPr marL="0" lvl="0" indent="0" algn="r" rtl="0">
              <a:spcBef>
                <a:spcPts val="0"/>
              </a:spcBef>
              <a:spcAft>
                <a:spcPts val="0"/>
              </a:spcAft>
              <a:buClr>
                <a:schemeClr val="dk1"/>
              </a:buClr>
              <a:buFont typeface="Arial"/>
              <a:buNone/>
            </a:pPr>
            <a:fld id="{00000000-1234-1234-1234-123412341234}" type="slidenum">
              <a:rPr lang="en" sz="600">
                <a:solidFill>
                  <a:schemeClr val="dk1"/>
                </a:solidFill>
                <a:latin typeface="Calibri"/>
                <a:ea typeface="Calibri"/>
                <a:cs typeface="Calibri"/>
                <a:sym typeface="Calibri"/>
              </a:rPr>
              <a:pPr marL="0" lvl="0" indent="0" algn="r" rtl="0">
                <a:spcBef>
                  <a:spcPts val="0"/>
                </a:spcBef>
                <a:spcAft>
                  <a:spcPts val="0"/>
                </a:spcAft>
                <a:buClr>
                  <a:schemeClr val="dk1"/>
                </a:buClr>
                <a:buFont typeface="Arial"/>
                <a:buNone/>
              </a:pPr>
              <a:t>‹#›</a:t>
            </a:fld>
            <a:r>
              <a:rPr lang="en" sz="600" b="0" i="0" u="none" strike="noStrike" cap="none">
                <a:solidFill>
                  <a:schemeClr val="dk1"/>
                </a:solidFill>
                <a:latin typeface="Arial"/>
                <a:ea typeface="Arial"/>
                <a:cs typeface="Arial"/>
                <a:sym typeface="Arial"/>
              </a:rPr>
              <a:t>  </a:t>
            </a:r>
            <a:r>
              <a:rPr lang="en" sz="600" b="0" i="0" u="none" strike="noStrike" cap="none">
                <a:solidFill>
                  <a:srgbClr val="000000"/>
                </a:solidFill>
                <a:latin typeface="Arial"/>
                <a:ea typeface="Arial"/>
                <a:cs typeface="Arial"/>
                <a:sym typeface="Arial"/>
              </a:rPr>
              <a:t>   I     American Arbitration Association, International Centre for Dispute Resolution</a:t>
            </a:r>
            <a:endParaRPr sz="500"/>
          </a:p>
        </p:txBody>
      </p:sp>
      <p:pic>
        <p:nvPicPr>
          <p:cNvPr id="145" name="Google Shape;145;p25" descr="logo3.png"/>
          <p:cNvPicPr preferRelativeResize="0"/>
          <p:nvPr/>
        </p:nvPicPr>
        <p:blipFill rotWithShape="1">
          <a:blip r:embed="rId3">
            <a:alphaModFix/>
          </a:blip>
          <a:srcRect/>
          <a:stretch/>
        </p:blipFill>
        <p:spPr>
          <a:xfrm>
            <a:off x="8501749" y="4664249"/>
            <a:ext cx="344759" cy="304007"/>
          </a:xfrm>
          <a:prstGeom prst="rect">
            <a:avLst/>
          </a:prstGeom>
          <a:noFill/>
          <a:ln>
            <a:noFill/>
          </a:ln>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AAA-Pentagon-Bullets-Slide" type="blank">
  <p:cSld name="BLANK">
    <p:spTree>
      <p:nvGrpSpPr>
        <p:cNvPr id="1" name="Shape 146"/>
        <p:cNvGrpSpPr/>
        <p:nvPr/>
      </p:nvGrpSpPr>
      <p:grpSpPr>
        <a:xfrm>
          <a:off x="0" y="0"/>
          <a:ext cx="0" cy="0"/>
          <a:chOff x="0" y="0"/>
          <a:chExt cx="0" cy="0"/>
        </a:xfrm>
      </p:grpSpPr>
      <p:sp>
        <p:nvSpPr>
          <p:cNvPr id="147" name="Google Shape;147;p26"/>
          <p:cNvSpPr/>
          <p:nvPr/>
        </p:nvSpPr>
        <p:spPr>
          <a:xfrm>
            <a:off x="3980949" y="-9525"/>
            <a:ext cx="5163001" cy="5162400"/>
          </a:xfrm>
          <a:prstGeom prst="rect">
            <a:avLst/>
          </a:prstGeom>
          <a:solidFill>
            <a:srgbClr val="F2F3F8"/>
          </a:solidFill>
          <a:ln>
            <a:noFill/>
          </a:ln>
        </p:spPr>
        <p:txBody>
          <a:bodyPr spcFirstLastPara="1" wrap="square" lIns="19050" tIns="19050" rIns="19050" bIns="19050" anchor="ctr" anchorCtr="0">
            <a:noAutofit/>
          </a:bodyPr>
          <a:lstStyle/>
          <a:p>
            <a:pPr marL="0" marR="0" lvl="0" indent="0" algn="ctr" rtl="0">
              <a:lnSpc>
                <a:spcPct val="100000"/>
              </a:lnSpc>
              <a:spcBef>
                <a:spcPts val="0"/>
              </a:spcBef>
              <a:spcAft>
                <a:spcPts val="0"/>
              </a:spcAft>
              <a:buClr>
                <a:srgbClr val="FFFFFF"/>
              </a:buClr>
              <a:buSzPts val="900"/>
              <a:buFont typeface="Helvetica Neue"/>
              <a:buNone/>
            </a:pPr>
            <a:endParaRPr sz="900" b="0" i="0" u="none" strike="noStrike" cap="none">
              <a:solidFill>
                <a:srgbClr val="5E5E5E"/>
              </a:solidFill>
              <a:latin typeface="Helvetica Neue"/>
              <a:ea typeface="Helvetica Neue"/>
              <a:cs typeface="Helvetica Neue"/>
              <a:sym typeface="Helvetica Neue"/>
            </a:endParaRPr>
          </a:p>
        </p:txBody>
      </p:sp>
      <p:sp>
        <p:nvSpPr>
          <p:cNvPr id="148" name="Google Shape;148;p26"/>
          <p:cNvSpPr txBox="1">
            <a:spLocks noGrp="1"/>
          </p:cNvSpPr>
          <p:nvPr>
            <p:ph type="body" idx="1"/>
          </p:nvPr>
        </p:nvSpPr>
        <p:spPr>
          <a:xfrm>
            <a:off x="7345625" y="1485900"/>
            <a:ext cx="1386300" cy="442200"/>
          </a:xfrm>
          <a:prstGeom prst="rect">
            <a:avLst/>
          </a:prstGeom>
        </p:spPr>
        <p:txBody>
          <a:bodyPr spcFirstLastPara="1" wrap="square" lIns="34275" tIns="17125" rIns="34275" bIns="17125" anchor="ctr" anchorCtr="0">
            <a:noAutofit/>
          </a:bodyPr>
          <a:lstStyle>
            <a:lvl1pPr marL="457206" lvl="0" indent="-304804" rtl="0">
              <a:spcBef>
                <a:spcPts val="700"/>
              </a:spcBef>
              <a:spcAft>
                <a:spcPts val="0"/>
              </a:spcAft>
              <a:buSzPts val="1200"/>
              <a:buChar char="•"/>
              <a:defRPr sz="1200"/>
            </a:lvl1pPr>
            <a:lvl2pPr marL="914411" lvl="1" indent="-304804" rtl="0">
              <a:spcBef>
                <a:spcPts val="400"/>
              </a:spcBef>
              <a:spcAft>
                <a:spcPts val="0"/>
              </a:spcAft>
              <a:buSzPts val="1200"/>
              <a:buChar char="•"/>
              <a:defRPr sz="1200"/>
            </a:lvl2pPr>
            <a:lvl3pPr marL="1371617" lvl="2" indent="-304804" rtl="0">
              <a:spcBef>
                <a:spcPts val="400"/>
              </a:spcBef>
              <a:spcAft>
                <a:spcPts val="0"/>
              </a:spcAft>
              <a:buSzPts val="1200"/>
              <a:buChar char="•"/>
              <a:defRPr sz="1200"/>
            </a:lvl3pPr>
            <a:lvl4pPr marL="1828823" lvl="3" indent="-304804" rtl="0">
              <a:spcBef>
                <a:spcPts val="400"/>
              </a:spcBef>
              <a:spcAft>
                <a:spcPts val="0"/>
              </a:spcAft>
              <a:buSzPts val="1200"/>
              <a:buChar char="•"/>
              <a:defRPr sz="1200"/>
            </a:lvl4pPr>
            <a:lvl5pPr marL="2286029" lvl="4" indent="-304804" rtl="0">
              <a:spcBef>
                <a:spcPts val="400"/>
              </a:spcBef>
              <a:spcAft>
                <a:spcPts val="0"/>
              </a:spcAft>
              <a:buSzPts val="1200"/>
              <a:buChar char="•"/>
              <a:defRPr sz="1200"/>
            </a:lvl5pPr>
            <a:lvl6pPr marL="2743234" lvl="5" indent="-304804" rtl="0">
              <a:spcBef>
                <a:spcPts val="400"/>
              </a:spcBef>
              <a:spcAft>
                <a:spcPts val="0"/>
              </a:spcAft>
              <a:buSzPts val="1200"/>
              <a:buChar char="•"/>
              <a:defRPr sz="1200"/>
            </a:lvl6pPr>
            <a:lvl7pPr marL="3200440" lvl="6" indent="-304804" rtl="0">
              <a:spcBef>
                <a:spcPts val="400"/>
              </a:spcBef>
              <a:spcAft>
                <a:spcPts val="0"/>
              </a:spcAft>
              <a:buSzPts val="1200"/>
              <a:buChar char="•"/>
              <a:defRPr sz="1200"/>
            </a:lvl7pPr>
            <a:lvl8pPr marL="3657646" lvl="7" indent="-304804" rtl="0">
              <a:spcBef>
                <a:spcPts val="400"/>
              </a:spcBef>
              <a:spcAft>
                <a:spcPts val="0"/>
              </a:spcAft>
              <a:buSzPts val="1200"/>
              <a:buChar char="•"/>
              <a:defRPr sz="1200"/>
            </a:lvl8pPr>
            <a:lvl9pPr marL="4114851" lvl="8" indent="-304804" rtl="0">
              <a:spcBef>
                <a:spcPts val="400"/>
              </a:spcBef>
              <a:spcAft>
                <a:spcPts val="0"/>
              </a:spcAft>
              <a:buSzPts val="1200"/>
              <a:buChar char="•"/>
              <a:defRPr sz="1200"/>
            </a:lvl9pPr>
          </a:lstStyle>
          <a:p>
            <a:endParaRPr/>
          </a:p>
        </p:txBody>
      </p:sp>
      <p:sp>
        <p:nvSpPr>
          <p:cNvPr id="149" name="Google Shape;149;p26"/>
          <p:cNvSpPr txBox="1">
            <a:spLocks noGrp="1"/>
          </p:cNvSpPr>
          <p:nvPr>
            <p:ph type="body" idx="2"/>
          </p:nvPr>
        </p:nvSpPr>
        <p:spPr>
          <a:xfrm>
            <a:off x="7345625" y="2268500"/>
            <a:ext cx="1386300" cy="442200"/>
          </a:xfrm>
          <a:prstGeom prst="rect">
            <a:avLst/>
          </a:prstGeom>
        </p:spPr>
        <p:txBody>
          <a:bodyPr spcFirstLastPara="1" wrap="square" lIns="34275" tIns="17125" rIns="34275" bIns="17125" anchor="ctr" anchorCtr="0">
            <a:noAutofit/>
          </a:bodyPr>
          <a:lstStyle>
            <a:lvl1pPr marL="457206" lvl="0" indent="-304804" rtl="0">
              <a:spcBef>
                <a:spcPts val="700"/>
              </a:spcBef>
              <a:spcAft>
                <a:spcPts val="0"/>
              </a:spcAft>
              <a:buSzPts val="1200"/>
              <a:buChar char="•"/>
              <a:defRPr sz="1200"/>
            </a:lvl1pPr>
            <a:lvl2pPr marL="914411" lvl="1" indent="-304804" rtl="0">
              <a:spcBef>
                <a:spcPts val="400"/>
              </a:spcBef>
              <a:spcAft>
                <a:spcPts val="0"/>
              </a:spcAft>
              <a:buSzPts val="1200"/>
              <a:buChar char="•"/>
              <a:defRPr sz="1200"/>
            </a:lvl2pPr>
            <a:lvl3pPr marL="1371617" lvl="2" indent="-304804" rtl="0">
              <a:spcBef>
                <a:spcPts val="400"/>
              </a:spcBef>
              <a:spcAft>
                <a:spcPts val="0"/>
              </a:spcAft>
              <a:buSzPts val="1200"/>
              <a:buChar char="•"/>
              <a:defRPr sz="1200"/>
            </a:lvl3pPr>
            <a:lvl4pPr marL="1828823" lvl="3" indent="-304804" rtl="0">
              <a:spcBef>
                <a:spcPts val="400"/>
              </a:spcBef>
              <a:spcAft>
                <a:spcPts val="0"/>
              </a:spcAft>
              <a:buSzPts val="1200"/>
              <a:buChar char="•"/>
              <a:defRPr sz="1200"/>
            </a:lvl4pPr>
            <a:lvl5pPr marL="2286029" lvl="4" indent="-304804" rtl="0">
              <a:spcBef>
                <a:spcPts val="400"/>
              </a:spcBef>
              <a:spcAft>
                <a:spcPts val="0"/>
              </a:spcAft>
              <a:buSzPts val="1200"/>
              <a:buChar char="•"/>
              <a:defRPr sz="1200"/>
            </a:lvl5pPr>
            <a:lvl6pPr marL="2743234" lvl="5" indent="-304804" rtl="0">
              <a:spcBef>
                <a:spcPts val="400"/>
              </a:spcBef>
              <a:spcAft>
                <a:spcPts val="0"/>
              </a:spcAft>
              <a:buSzPts val="1200"/>
              <a:buChar char="•"/>
              <a:defRPr sz="1200"/>
            </a:lvl6pPr>
            <a:lvl7pPr marL="3200440" lvl="6" indent="-304804" rtl="0">
              <a:spcBef>
                <a:spcPts val="400"/>
              </a:spcBef>
              <a:spcAft>
                <a:spcPts val="0"/>
              </a:spcAft>
              <a:buSzPts val="1200"/>
              <a:buChar char="•"/>
              <a:defRPr sz="1200"/>
            </a:lvl7pPr>
            <a:lvl8pPr marL="3657646" lvl="7" indent="-304804" rtl="0">
              <a:spcBef>
                <a:spcPts val="400"/>
              </a:spcBef>
              <a:spcAft>
                <a:spcPts val="0"/>
              </a:spcAft>
              <a:buSzPts val="1200"/>
              <a:buChar char="•"/>
              <a:defRPr sz="1200"/>
            </a:lvl8pPr>
            <a:lvl9pPr marL="4114851" lvl="8" indent="-304804" rtl="0">
              <a:spcBef>
                <a:spcPts val="400"/>
              </a:spcBef>
              <a:spcAft>
                <a:spcPts val="0"/>
              </a:spcAft>
              <a:buSzPts val="1200"/>
              <a:buChar char="•"/>
              <a:defRPr sz="1200"/>
            </a:lvl9pPr>
          </a:lstStyle>
          <a:p>
            <a:endParaRPr/>
          </a:p>
        </p:txBody>
      </p:sp>
      <p:sp>
        <p:nvSpPr>
          <p:cNvPr id="150" name="Google Shape;150;p26"/>
          <p:cNvSpPr txBox="1">
            <a:spLocks noGrp="1"/>
          </p:cNvSpPr>
          <p:nvPr>
            <p:ph type="body" idx="3"/>
          </p:nvPr>
        </p:nvSpPr>
        <p:spPr>
          <a:xfrm>
            <a:off x="7345625" y="3051100"/>
            <a:ext cx="1386300" cy="442200"/>
          </a:xfrm>
          <a:prstGeom prst="rect">
            <a:avLst/>
          </a:prstGeom>
        </p:spPr>
        <p:txBody>
          <a:bodyPr spcFirstLastPara="1" wrap="square" lIns="34275" tIns="17125" rIns="34275" bIns="17125" anchor="ctr" anchorCtr="0">
            <a:noAutofit/>
          </a:bodyPr>
          <a:lstStyle>
            <a:lvl1pPr marL="457206" lvl="0" indent="-304804" rtl="0">
              <a:spcBef>
                <a:spcPts val="700"/>
              </a:spcBef>
              <a:spcAft>
                <a:spcPts val="0"/>
              </a:spcAft>
              <a:buSzPts val="1200"/>
              <a:buChar char="•"/>
              <a:defRPr sz="1200"/>
            </a:lvl1pPr>
            <a:lvl2pPr marL="914411" lvl="1" indent="-304804" rtl="0">
              <a:spcBef>
                <a:spcPts val="400"/>
              </a:spcBef>
              <a:spcAft>
                <a:spcPts val="0"/>
              </a:spcAft>
              <a:buSzPts val="1200"/>
              <a:buChar char="•"/>
              <a:defRPr sz="1200"/>
            </a:lvl2pPr>
            <a:lvl3pPr marL="1371617" lvl="2" indent="-304804" rtl="0">
              <a:spcBef>
                <a:spcPts val="400"/>
              </a:spcBef>
              <a:spcAft>
                <a:spcPts val="0"/>
              </a:spcAft>
              <a:buSzPts val="1200"/>
              <a:buChar char="•"/>
              <a:defRPr sz="1200"/>
            </a:lvl3pPr>
            <a:lvl4pPr marL="1828823" lvl="3" indent="-304804" rtl="0">
              <a:spcBef>
                <a:spcPts val="400"/>
              </a:spcBef>
              <a:spcAft>
                <a:spcPts val="0"/>
              </a:spcAft>
              <a:buSzPts val="1200"/>
              <a:buChar char="•"/>
              <a:defRPr sz="1200"/>
            </a:lvl4pPr>
            <a:lvl5pPr marL="2286029" lvl="4" indent="-304804" rtl="0">
              <a:spcBef>
                <a:spcPts val="400"/>
              </a:spcBef>
              <a:spcAft>
                <a:spcPts val="0"/>
              </a:spcAft>
              <a:buSzPts val="1200"/>
              <a:buChar char="•"/>
              <a:defRPr sz="1200"/>
            </a:lvl5pPr>
            <a:lvl6pPr marL="2743234" lvl="5" indent="-304804" rtl="0">
              <a:spcBef>
                <a:spcPts val="400"/>
              </a:spcBef>
              <a:spcAft>
                <a:spcPts val="0"/>
              </a:spcAft>
              <a:buSzPts val="1200"/>
              <a:buChar char="•"/>
              <a:defRPr sz="1200"/>
            </a:lvl6pPr>
            <a:lvl7pPr marL="3200440" lvl="6" indent="-304804" rtl="0">
              <a:spcBef>
                <a:spcPts val="400"/>
              </a:spcBef>
              <a:spcAft>
                <a:spcPts val="0"/>
              </a:spcAft>
              <a:buSzPts val="1200"/>
              <a:buChar char="•"/>
              <a:defRPr sz="1200"/>
            </a:lvl7pPr>
            <a:lvl8pPr marL="3657646" lvl="7" indent="-304804" rtl="0">
              <a:spcBef>
                <a:spcPts val="400"/>
              </a:spcBef>
              <a:spcAft>
                <a:spcPts val="0"/>
              </a:spcAft>
              <a:buSzPts val="1200"/>
              <a:buChar char="•"/>
              <a:defRPr sz="1200"/>
            </a:lvl8pPr>
            <a:lvl9pPr marL="4114851" lvl="8" indent="-304804" rtl="0">
              <a:spcBef>
                <a:spcPts val="400"/>
              </a:spcBef>
              <a:spcAft>
                <a:spcPts val="0"/>
              </a:spcAft>
              <a:buSzPts val="1200"/>
              <a:buChar char="•"/>
              <a:defRPr sz="1200"/>
            </a:lvl9pPr>
          </a:lstStyle>
          <a:p>
            <a:endParaRPr/>
          </a:p>
        </p:txBody>
      </p:sp>
      <p:sp>
        <p:nvSpPr>
          <p:cNvPr id="151" name="Google Shape;151;p26"/>
          <p:cNvSpPr txBox="1">
            <a:spLocks noGrp="1"/>
          </p:cNvSpPr>
          <p:nvPr>
            <p:ph type="body" idx="4"/>
          </p:nvPr>
        </p:nvSpPr>
        <p:spPr>
          <a:xfrm>
            <a:off x="586300" y="2149700"/>
            <a:ext cx="3413700" cy="679800"/>
          </a:xfrm>
          <a:prstGeom prst="rect">
            <a:avLst/>
          </a:prstGeom>
        </p:spPr>
        <p:txBody>
          <a:bodyPr spcFirstLastPara="1" wrap="square" lIns="34275" tIns="17125" rIns="34275" bIns="17125" anchor="t" anchorCtr="0">
            <a:noAutofit/>
          </a:bodyPr>
          <a:lstStyle>
            <a:lvl1pPr marL="457206" lvl="0" indent="-304804" rtl="0">
              <a:spcBef>
                <a:spcPts val="700"/>
              </a:spcBef>
              <a:spcAft>
                <a:spcPts val="0"/>
              </a:spcAft>
              <a:buSzPts val="1200"/>
              <a:buChar char="•"/>
              <a:defRPr sz="1200"/>
            </a:lvl1pPr>
            <a:lvl2pPr marL="914411" lvl="1" indent="-304804" rtl="0">
              <a:spcBef>
                <a:spcPts val="400"/>
              </a:spcBef>
              <a:spcAft>
                <a:spcPts val="0"/>
              </a:spcAft>
              <a:buSzPts val="1200"/>
              <a:buChar char="•"/>
              <a:defRPr sz="1200"/>
            </a:lvl2pPr>
            <a:lvl3pPr marL="1371617" lvl="2" indent="-304804" rtl="0">
              <a:spcBef>
                <a:spcPts val="400"/>
              </a:spcBef>
              <a:spcAft>
                <a:spcPts val="0"/>
              </a:spcAft>
              <a:buSzPts val="1200"/>
              <a:buChar char="•"/>
              <a:defRPr sz="1200"/>
            </a:lvl3pPr>
            <a:lvl4pPr marL="1828823" lvl="3" indent="-304804" rtl="0">
              <a:spcBef>
                <a:spcPts val="400"/>
              </a:spcBef>
              <a:spcAft>
                <a:spcPts val="0"/>
              </a:spcAft>
              <a:buSzPts val="1200"/>
              <a:buChar char="•"/>
              <a:defRPr sz="1200"/>
            </a:lvl4pPr>
            <a:lvl5pPr marL="2286029" lvl="4" indent="-304804" rtl="0">
              <a:spcBef>
                <a:spcPts val="400"/>
              </a:spcBef>
              <a:spcAft>
                <a:spcPts val="0"/>
              </a:spcAft>
              <a:buSzPts val="1200"/>
              <a:buChar char="•"/>
              <a:defRPr sz="1200"/>
            </a:lvl5pPr>
            <a:lvl6pPr marL="2743234" lvl="5" indent="-304804" rtl="0">
              <a:spcBef>
                <a:spcPts val="400"/>
              </a:spcBef>
              <a:spcAft>
                <a:spcPts val="0"/>
              </a:spcAft>
              <a:buSzPts val="1200"/>
              <a:buChar char="•"/>
              <a:defRPr sz="1200"/>
            </a:lvl6pPr>
            <a:lvl7pPr marL="3200440" lvl="6" indent="-304804" rtl="0">
              <a:spcBef>
                <a:spcPts val="400"/>
              </a:spcBef>
              <a:spcAft>
                <a:spcPts val="0"/>
              </a:spcAft>
              <a:buSzPts val="1200"/>
              <a:buChar char="•"/>
              <a:defRPr sz="1200"/>
            </a:lvl7pPr>
            <a:lvl8pPr marL="3657646" lvl="7" indent="-304804" rtl="0">
              <a:spcBef>
                <a:spcPts val="400"/>
              </a:spcBef>
              <a:spcAft>
                <a:spcPts val="0"/>
              </a:spcAft>
              <a:buSzPts val="1200"/>
              <a:buChar char="•"/>
              <a:defRPr sz="1200"/>
            </a:lvl8pPr>
            <a:lvl9pPr marL="4114851" lvl="8" indent="-304804" rtl="0">
              <a:spcBef>
                <a:spcPts val="400"/>
              </a:spcBef>
              <a:spcAft>
                <a:spcPts val="0"/>
              </a:spcAft>
              <a:buSzPts val="1200"/>
              <a:buChar char="•"/>
              <a:defRPr sz="1200"/>
            </a:lvl9pPr>
          </a:lstStyle>
          <a:p>
            <a:endParaRPr/>
          </a:p>
        </p:txBody>
      </p:sp>
      <p:sp>
        <p:nvSpPr>
          <p:cNvPr id="152" name="Google Shape;152;p26"/>
          <p:cNvSpPr txBox="1">
            <a:spLocks noGrp="1"/>
          </p:cNvSpPr>
          <p:nvPr>
            <p:ph type="body" idx="5"/>
          </p:nvPr>
        </p:nvSpPr>
        <p:spPr>
          <a:xfrm>
            <a:off x="5027774" y="1485900"/>
            <a:ext cx="1386300" cy="442200"/>
          </a:xfrm>
          <a:prstGeom prst="rect">
            <a:avLst/>
          </a:prstGeom>
        </p:spPr>
        <p:txBody>
          <a:bodyPr spcFirstLastPara="1" wrap="square" lIns="34275" tIns="17125" rIns="34275" bIns="17125" anchor="ctr" anchorCtr="0">
            <a:noAutofit/>
          </a:bodyPr>
          <a:lstStyle>
            <a:lvl1pPr marL="457206" lvl="0" indent="-304804" rtl="0">
              <a:spcBef>
                <a:spcPts val="700"/>
              </a:spcBef>
              <a:spcAft>
                <a:spcPts val="0"/>
              </a:spcAft>
              <a:buSzPts val="1200"/>
              <a:buChar char="•"/>
              <a:defRPr sz="1200"/>
            </a:lvl1pPr>
            <a:lvl2pPr marL="914411" lvl="1" indent="-304804" rtl="0">
              <a:spcBef>
                <a:spcPts val="400"/>
              </a:spcBef>
              <a:spcAft>
                <a:spcPts val="0"/>
              </a:spcAft>
              <a:buSzPts val="1200"/>
              <a:buChar char="•"/>
              <a:defRPr sz="1200"/>
            </a:lvl2pPr>
            <a:lvl3pPr marL="1371617" lvl="2" indent="-304804" rtl="0">
              <a:spcBef>
                <a:spcPts val="400"/>
              </a:spcBef>
              <a:spcAft>
                <a:spcPts val="0"/>
              </a:spcAft>
              <a:buSzPts val="1200"/>
              <a:buChar char="•"/>
              <a:defRPr sz="1200"/>
            </a:lvl3pPr>
            <a:lvl4pPr marL="1828823" lvl="3" indent="-304804" rtl="0">
              <a:spcBef>
                <a:spcPts val="400"/>
              </a:spcBef>
              <a:spcAft>
                <a:spcPts val="0"/>
              </a:spcAft>
              <a:buSzPts val="1200"/>
              <a:buChar char="•"/>
              <a:defRPr sz="1200"/>
            </a:lvl4pPr>
            <a:lvl5pPr marL="2286029" lvl="4" indent="-304804" rtl="0">
              <a:spcBef>
                <a:spcPts val="400"/>
              </a:spcBef>
              <a:spcAft>
                <a:spcPts val="0"/>
              </a:spcAft>
              <a:buSzPts val="1200"/>
              <a:buChar char="•"/>
              <a:defRPr sz="1200"/>
            </a:lvl5pPr>
            <a:lvl6pPr marL="2743234" lvl="5" indent="-304804" rtl="0">
              <a:spcBef>
                <a:spcPts val="400"/>
              </a:spcBef>
              <a:spcAft>
                <a:spcPts val="0"/>
              </a:spcAft>
              <a:buSzPts val="1200"/>
              <a:buChar char="•"/>
              <a:defRPr sz="1200"/>
            </a:lvl6pPr>
            <a:lvl7pPr marL="3200440" lvl="6" indent="-304804" rtl="0">
              <a:spcBef>
                <a:spcPts val="400"/>
              </a:spcBef>
              <a:spcAft>
                <a:spcPts val="0"/>
              </a:spcAft>
              <a:buSzPts val="1200"/>
              <a:buChar char="•"/>
              <a:defRPr sz="1200"/>
            </a:lvl7pPr>
            <a:lvl8pPr marL="3657646" lvl="7" indent="-304804" rtl="0">
              <a:spcBef>
                <a:spcPts val="400"/>
              </a:spcBef>
              <a:spcAft>
                <a:spcPts val="0"/>
              </a:spcAft>
              <a:buSzPts val="1200"/>
              <a:buChar char="•"/>
              <a:defRPr sz="1200"/>
            </a:lvl8pPr>
            <a:lvl9pPr marL="4114851" lvl="8" indent="-304804" rtl="0">
              <a:spcBef>
                <a:spcPts val="400"/>
              </a:spcBef>
              <a:spcAft>
                <a:spcPts val="0"/>
              </a:spcAft>
              <a:buSzPts val="1200"/>
              <a:buChar char="•"/>
              <a:defRPr sz="1200"/>
            </a:lvl9pPr>
          </a:lstStyle>
          <a:p>
            <a:endParaRPr/>
          </a:p>
        </p:txBody>
      </p:sp>
      <p:sp>
        <p:nvSpPr>
          <p:cNvPr id="153" name="Google Shape;153;p26"/>
          <p:cNvSpPr txBox="1">
            <a:spLocks noGrp="1"/>
          </p:cNvSpPr>
          <p:nvPr>
            <p:ph type="body" idx="6"/>
          </p:nvPr>
        </p:nvSpPr>
        <p:spPr>
          <a:xfrm>
            <a:off x="5027774" y="2268500"/>
            <a:ext cx="1386300" cy="442200"/>
          </a:xfrm>
          <a:prstGeom prst="rect">
            <a:avLst/>
          </a:prstGeom>
        </p:spPr>
        <p:txBody>
          <a:bodyPr spcFirstLastPara="1" wrap="square" lIns="34275" tIns="17125" rIns="34275" bIns="17125" anchor="ctr" anchorCtr="0">
            <a:noAutofit/>
          </a:bodyPr>
          <a:lstStyle>
            <a:lvl1pPr marL="457206" lvl="0" indent="-304804" rtl="0">
              <a:spcBef>
                <a:spcPts val="700"/>
              </a:spcBef>
              <a:spcAft>
                <a:spcPts val="0"/>
              </a:spcAft>
              <a:buSzPts val="1200"/>
              <a:buChar char="•"/>
              <a:defRPr sz="1200"/>
            </a:lvl1pPr>
            <a:lvl2pPr marL="914411" lvl="1" indent="-304804" rtl="0">
              <a:spcBef>
                <a:spcPts val="400"/>
              </a:spcBef>
              <a:spcAft>
                <a:spcPts val="0"/>
              </a:spcAft>
              <a:buSzPts val="1200"/>
              <a:buChar char="•"/>
              <a:defRPr sz="1200"/>
            </a:lvl2pPr>
            <a:lvl3pPr marL="1371617" lvl="2" indent="-304804" rtl="0">
              <a:spcBef>
                <a:spcPts val="400"/>
              </a:spcBef>
              <a:spcAft>
                <a:spcPts val="0"/>
              </a:spcAft>
              <a:buSzPts val="1200"/>
              <a:buChar char="•"/>
              <a:defRPr sz="1200"/>
            </a:lvl3pPr>
            <a:lvl4pPr marL="1828823" lvl="3" indent="-304804" rtl="0">
              <a:spcBef>
                <a:spcPts val="400"/>
              </a:spcBef>
              <a:spcAft>
                <a:spcPts val="0"/>
              </a:spcAft>
              <a:buSzPts val="1200"/>
              <a:buChar char="•"/>
              <a:defRPr sz="1200"/>
            </a:lvl4pPr>
            <a:lvl5pPr marL="2286029" lvl="4" indent="-304804" rtl="0">
              <a:spcBef>
                <a:spcPts val="400"/>
              </a:spcBef>
              <a:spcAft>
                <a:spcPts val="0"/>
              </a:spcAft>
              <a:buSzPts val="1200"/>
              <a:buChar char="•"/>
              <a:defRPr sz="1200"/>
            </a:lvl5pPr>
            <a:lvl6pPr marL="2743234" lvl="5" indent="-304804" rtl="0">
              <a:spcBef>
                <a:spcPts val="400"/>
              </a:spcBef>
              <a:spcAft>
                <a:spcPts val="0"/>
              </a:spcAft>
              <a:buSzPts val="1200"/>
              <a:buChar char="•"/>
              <a:defRPr sz="1200"/>
            </a:lvl6pPr>
            <a:lvl7pPr marL="3200440" lvl="6" indent="-304804" rtl="0">
              <a:spcBef>
                <a:spcPts val="400"/>
              </a:spcBef>
              <a:spcAft>
                <a:spcPts val="0"/>
              </a:spcAft>
              <a:buSzPts val="1200"/>
              <a:buChar char="•"/>
              <a:defRPr sz="1200"/>
            </a:lvl7pPr>
            <a:lvl8pPr marL="3657646" lvl="7" indent="-304804" rtl="0">
              <a:spcBef>
                <a:spcPts val="400"/>
              </a:spcBef>
              <a:spcAft>
                <a:spcPts val="0"/>
              </a:spcAft>
              <a:buSzPts val="1200"/>
              <a:buChar char="•"/>
              <a:defRPr sz="1200"/>
            </a:lvl8pPr>
            <a:lvl9pPr marL="4114851" lvl="8" indent="-304804" rtl="0">
              <a:spcBef>
                <a:spcPts val="400"/>
              </a:spcBef>
              <a:spcAft>
                <a:spcPts val="0"/>
              </a:spcAft>
              <a:buSzPts val="1200"/>
              <a:buChar char="•"/>
              <a:defRPr sz="1200"/>
            </a:lvl9pPr>
          </a:lstStyle>
          <a:p>
            <a:endParaRPr/>
          </a:p>
        </p:txBody>
      </p:sp>
      <p:sp>
        <p:nvSpPr>
          <p:cNvPr id="154" name="Google Shape;154;p26"/>
          <p:cNvSpPr txBox="1">
            <a:spLocks noGrp="1"/>
          </p:cNvSpPr>
          <p:nvPr>
            <p:ph type="body" idx="7"/>
          </p:nvPr>
        </p:nvSpPr>
        <p:spPr>
          <a:xfrm>
            <a:off x="5027774" y="3051100"/>
            <a:ext cx="1386300" cy="442200"/>
          </a:xfrm>
          <a:prstGeom prst="rect">
            <a:avLst/>
          </a:prstGeom>
        </p:spPr>
        <p:txBody>
          <a:bodyPr spcFirstLastPara="1" wrap="square" lIns="34275" tIns="17125" rIns="34275" bIns="17125" anchor="ctr" anchorCtr="0">
            <a:noAutofit/>
          </a:bodyPr>
          <a:lstStyle>
            <a:lvl1pPr marL="457206" lvl="0" indent="-304804" rtl="0">
              <a:spcBef>
                <a:spcPts val="700"/>
              </a:spcBef>
              <a:spcAft>
                <a:spcPts val="0"/>
              </a:spcAft>
              <a:buSzPts val="1200"/>
              <a:buChar char="•"/>
              <a:defRPr sz="1200"/>
            </a:lvl1pPr>
            <a:lvl2pPr marL="914411" lvl="1" indent="-304804" rtl="0">
              <a:spcBef>
                <a:spcPts val="400"/>
              </a:spcBef>
              <a:spcAft>
                <a:spcPts val="0"/>
              </a:spcAft>
              <a:buSzPts val="1200"/>
              <a:buChar char="•"/>
              <a:defRPr sz="1200"/>
            </a:lvl2pPr>
            <a:lvl3pPr marL="1371617" lvl="2" indent="-304804" rtl="0">
              <a:spcBef>
                <a:spcPts val="400"/>
              </a:spcBef>
              <a:spcAft>
                <a:spcPts val="0"/>
              </a:spcAft>
              <a:buSzPts val="1200"/>
              <a:buChar char="•"/>
              <a:defRPr sz="1200"/>
            </a:lvl3pPr>
            <a:lvl4pPr marL="1828823" lvl="3" indent="-304804" rtl="0">
              <a:spcBef>
                <a:spcPts val="400"/>
              </a:spcBef>
              <a:spcAft>
                <a:spcPts val="0"/>
              </a:spcAft>
              <a:buSzPts val="1200"/>
              <a:buChar char="•"/>
              <a:defRPr sz="1200"/>
            </a:lvl4pPr>
            <a:lvl5pPr marL="2286029" lvl="4" indent="-304804" rtl="0">
              <a:spcBef>
                <a:spcPts val="400"/>
              </a:spcBef>
              <a:spcAft>
                <a:spcPts val="0"/>
              </a:spcAft>
              <a:buSzPts val="1200"/>
              <a:buChar char="•"/>
              <a:defRPr sz="1200"/>
            </a:lvl5pPr>
            <a:lvl6pPr marL="2743234" lvl="5" indent="-304804" rtl="0">
              <a:spcBef>
                <a:spcPts val="400"/>
              </a:spcBef>
              <a:spcAft>
                <a:spcPts val="0"/>
              </a:spcAft>
              <a:buSzPts val="1200"/>
              <a:buChar char="•"/>
              <a:defRPr sz="1200"/>
            </a:lvl6pPr>
            <a:lvl7pPr marL="3200440" lvl="6" indent="-304804" rtl="0">
              <a:spcBef>
                <a:spcPts val="400"/>
              </a:spcBef>
              <a:spcAft>
                <a:spcPts val="0"/>
              </a:spcAft>
              <a:buSzPts val="1200"/>
              <a:buChar char="•"/>
              <a:defRPr sz="1200"/>
            </a:lvl7pPr>
            <a:lvl8pPr marL="3657646" lvl="7" indent="-304804" rtl="0">
              <a:spcBef>
                <a:spcPts val="400"/>
              </a:spcBef>
              <a:spcAft>
                <a:spcPts val="0"/>
              </a:spcAft>
              <a:buSzPts val="1200"/>
              <a:buChar char="•"/>
              <a:defRPr sz="1200"/>
            </a:lvl8pPr>
            <a:lvl9pPr marL="4114851" lvl="8" indent="-304804" rtl="0">
              <a:spcBef>
                <a:spcPts val="400"/>
              </a:spcBef>
              <a:spcAft>
                <a:spcPts val="0"/>
              </a:spcAft>
              <a:buSzPts val="1200"/>
              <a:buChar char="•"/>
              <a:defRPr sz="1200"/>
            </a:lvl9pPr>
          </a:lstStyle>
          <a:p>
            <a:endParaRPr/>
          </a:p>
        </p:txBody>
      </p:sp>
      <p:sp>
        <p:nvSpPr>
          <p:cNvPr id="155" name="Google Shape;155;p26"/>
          <p:cNvSpPr txBox="1">
            <a:spLocks noGrp="1"/>
          </p:cNvSpPr>
          <p:nvPr>
            <p:ph type="title"/>
          </p:nvPr>
        </p:nvSpPr>
        <p:spPr>
          <a:xfrm>
            <a:off x="530900" y="999350"/>
            <a:ext cx="2842201" cy="955500"/>
          </a:xfrm>
          <a:prstGeom prst="rect">
            <a:avLst/>
          </a:prstGeom>
        </p:spPr>
        <p:txBody>
          <a:bodyPr spcFirstLastPara="1" wrap="square" lIns="34275" tIns="17125" rIns="34275" bIns="17125" anchor="b" anchorCtr="0">
            <a:normAutofit/>
          </a:bodyPr>
          <a:lstStyle>
            <a:lvl1pPr lvl="0" rtl="0">
              <a:spcBef>
                <a:spcPts val="0"/>
              </a:spcBef>
              <a:spcAft>
                <a:spcPts val="0"/>
              </a:spcAft>
              <a:buSzPts val="2000"/>
              <a:buNone/>
              <a:defRPr sz="2000"/>
            </a:lvl1pPr>
            <a:lvl2pPr lvl="1" rtl="0">
              <a:spcBef>
                <a:spcPts val="0"/>
              </a:spcBef>
              <a:spcAft>
                <a:spcPts val="0"/>
              </a:spcAft>
              <a:buSzPts val="500"/>
              <a:buNone/>
              <a:defRPr/>
            </a:lvl2pPr>
            <a:lvl3pPr lvl="2" rtl="0">
              <a:spcBef>
                <a:spcPts val="0"/>
              </a:spcBef>
              <a:spcAft>
                <a:spcPts val="0"/>
              </a:spcAft>
              <a:buSzPts val="500"/>
              <a:buNone/>
              <a:defRPr/>
            </a:lvl3pPr>
            <a:lvl4pPr lvl="3" rtl="0">
              <a:spcBef>
                <a:spcPts val="0"/>
              </a:spcBef>
              <a:spcAft>
                <a:spcPts val="0"/>
              </a:spcAft>
              <a:buSzPts val="500"/>
              <a:buNone/>
              <a:defRPr/>
            </a:lvl4pPr>
            <a:lvl5pPr lvl="4" rtl="0">
              <a:spcBef>
                <a:spcPts val="0"/>
              </a:spcBef>
              <a:spcAft>
                <a:spcPts val="0"/>
              </a:spcAft>
              <a:buSzPts val="500"/>
              <a:buNone/>
              <a:defRPr/>
            </a:lvl5pPr>
            <a:lvl6pPr lvl="5" rtl="0">
              <a:spcBef>
                <a:spcPts val="0"/>
              </a:spcBef>
              <a:spcAft>
                <a:spcPts val="0"/>
              </a:spcAft>
              <a:buSzPts val="500"/>
              <a:buNone/>
              <a:defRPr/>
            </a:lvl6pPr>
            <a:lvl7pPr lvl="6" rtl="0">
              <a:spcBef>
                <a:spcPts val="0"/>
              </a:spcBef>
              <a:spcAft>
                <a:spcPts val="0"/>
              </a:spcAft>
              <a:buSzPts val="500"/>
              <a:buNone/>
              <a:defRPr/>
            </a:lvl7pPr>
            <a:lvl8pPr lvl="7" rtl="0">
              <a:spcBef>
                <a:spcPts val="0"/>
              </a:spcBef>
              <a:spcAft>
                <a:spcPts val="0"/>
              </a:spcAft>
              <a:buSzPts val="500"/>
              <a:buNone/>
              <a:defRPr/>
            </a:lvl8pPr>
            <a:lvl9pPr lvl="8" rtl="0">
              <a:spcBef>
                <a:spcPts val="0"/>
              </a:spcBef>
              <a:spcAft>
                <a:spcPts val="0"/>
              </a:spcAft>
              <a:buSzPts val="500"/>
              <a:buNone/>
              <a:defRPr/>
            </a:lvl9pPr>
          </a:lstStyle>
          <a:p>
            <a:endParaRPr/>
          </a:p>
        </p:txBody>
      </p:sp>
      <p:sp>
        <p:nvSpPr>
          <p:cNvPr id="156" name="Google Shape;156;p26"/>
          <p:cNvSpPr txBox="1"/>
          <p:nvPr/>
        </p:nvSpPr>
        <p:spPr>
          <a:xfrm>
            <a:off x="297566" y="4755584"/>
            <a:ext cx="2954400" cy="130805"/>
          </a:xfrm>
          <a:prstGeom prst="rect">
            <a:avLst/>
          </a:prstGeom>
          <a:noFill/>
          <a:ln>
            <a:noFill/>
          </a:ln>
        </p:spPr>
        <p:txBody>
          <a:bodyPr spcFirstLastPara="1" wrap="square" lIns="19050" tIns="19050" rIns="19050" bIns="19050" anchor="ctr" anchorCtr="0">
            <a:spAutoFit/>
          </a:bodyPr>
          <a:lstStyle/>
          <a:p>
            <a:pPr marL="0" lvl="0" indent="0" algn="r" rtl="0">
              <a:spcBef>
                <a:spcPts val="0"/>
              </a:spcBef>
              <a:spcAft>
                <a:spcPts val="0"/>
              </a:spcAft>
              <a:buClr>
                <a:schemeClr val="dk1"/>
              </a:buClr>
              <a:buFont typeface="Arial"/>
              <a:buNone/>
            </a:pPr>
            <a:fld id="{00000000-1234-1234-1234-123412341234}" type="slidenum">
              <a:rPr lang="en" sz="600">
                <a:solidFill>
                  <a:schemeClr val="dk1"/>
                </a:solidFill>
                <a:latin typeface="Calibri"/>
                <a:ea typeface="Calibri"/>
                <a:cs typeface="Calibri"/>
                <a:sym typeface="Calibri"/>
              </a:rPr>
              <a:pPr marL="0" lvl="0" indent="0" algn="r" rtl="0">
                <a:spcBef>
                  <a:spcPts val="0"/>
                </a:spcBef>
                <a:spcAft>
                  <a:spcPts val="0"/>
                </a:spcAft>
                <a:buClr>
                  <a:schemeClr val="dk1"/>
                </a:buClr>
                <a:buFont typeface="Arial"/>
                <a:buNone/>
              </a:pPr>
              <a:t>‹#›</a:t>
            </a:fld>
            <a:r>
              <a:rPr lang="en" sz="600" b="0" i="0" u="none" strike="noStrike" cap="none">
                <a:solidFill>
                  <a:schemeClr val="dk1"/>
                </a:solidFill>
                <a:latin typeface="Arial"/>
                <a:ea typeface="Arial"/>
                <a:cs typeface="Arial"/>
                <a:sym typeface="Arial"/>
              </a:rPr>
              <a:t>  </a:t>
            </a:r>
            <a:r>
              <a:rPr lang="en" sz="600" b="0" i="0" u="none" strike="noStrike" cap="none">
                <a:solidFill>
                  <a:srgbClr val="000000"/>
                </a:solidFill>
                <a:latin typeface="Arial"/>
                <a:ea typeface="Arial"/>
                <a:cs typeface="Arial"/>
                <a:sym typeface="Arial"/>
              </a:rPr>
              <a:t>   I     American Arbitration Association, International Centre for Dispute Resolution</a:t>
            </a:r>
            <a:endParaRPr sz="500"/>
          </a:p>
        </p:txBody>
      </p:sp>
      <p:pic>
        <p:nvPicPr>
          <p:cNvPr id="157" name="Google Shape;157;p26" descr="logo3.png"/>
          <p:cNvPicPr preferRelativeResize="0"/>
          <p:nvPr/>
        </p:nvPicPr>
        <p:blipFill rotWithShape="1">
          <a:blip r:embed="rId2">
            <a:alphaModFix/>
          </a:blip>
          <a:srcRect/>
          <a:stretch/>
        </p:blipFill>
        <p:spPr>
          <a:xfrm>
            <a:off x="8501749" y="4664249"/>
            <a:ext cx="344759" cy="304007"/>
          </a:xfrm>
          <a:prstGeom prst="rect">
            <a:avLst/>
          </a:prstGeom>
          <a:noFill/>
          <a:ln>
            <a:noFill/>
          </a:ln>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AAA-Dispute-Bullets-Slide1" type="objTx">
  <p:cSld name="OBJECT_WITH_CAPTION_TEXT">
    <p:spTree>
      <p:nvGrpSpPr>
        <p:cNvPr id="1" name="Shape 158"/>
        <p:cNvGrpSpPr/>
        <p:nvPr/>
      </p:nvGrpSpPr>
      <p:grpSpPr>
        <a:xfrm>
          <a:off x="0" y="0"/>
          <a:ext cx="0" cy="0"/>
          <a:chOff x="0" y="0"/>
          <a:chExt cx="0" cy="0"/>
        </a:xfrm>
      </p:grpSpPr>
      <p:pic>
        <p:nvPicPr>
          <p:cNvPr id="159" name="Google Shape;159;p27" descr="Image"/>
          <p:cNvPicPr preferRelativeResize="0"/>
          <p:nvPr/>
        </p:nvPicPr>
        <p:blipFill rotWithShape="1">
          <a:blip r:embed="rId2">
            <a:alphaModFix/>
          </a:blip>
          <a:srcRect/>
          <a:stretch/>
        </p:blipFill>
        <p:spPr>
          <a:xfrm>
            <a:off x="866775" y="1029275"/>
            <a:ext cx="2867026" cy="3183950"/>
          </a:xfrm>
          <a:prstGeom prst="rect">
            <a:avLst/>
          </a:prstGeom>
          <a:noFill/>
          <a:ln>
            <a:noFill/>
          </a:ln>
        </p:spPr>
      </p:pic>
      <p:sp>
        <p:nvSpPr>
          <p:cNvPr id="160" name="Google Shape;160;p27"/>
          <p:cNvSpPr txBox="1">
            <a:spLocks noGrp="1"/>
          </p:cNvSpPr>
          <p:nvPr>
            <p:ph type="title"/>
          </p:nvPr>
        </p:nvSpPr>
        <p:spPr>
          <a:xfrm>
            <a:off x="4517101" y="1046674"/>
            <a:ext cx="3195600" cy="783000"/>
          </a:xfrm>
          <a:prstGeom prst="rect">
            <a:avLst/>
          </a:prstGeom>
        </p:spPr>
        <p:txBody>
          <a:bodyPr spcFirstLastPara="1" wrap="square" lIns="34275" tIns="17125" rIns="34275" bIns="17125" anchor="b" anchorCtr="0">
            <a:normAutofit/>
          </a:bodyPr>
          <a:lstStyle>
            <a:lvl1pPr lvl="0" rtl="0">
              <a:spcBef>
                <a:spcPts val="0"/>
              </a:spcBef>
              <a:spcAft>
                <a:spcPts val="0"/>
              </a:spcAft>
              <a:buSzPts val="1700"/>
              <a:buFont typeface="Arial"/>
              <a:buNone/>
              <a:defRPr sz="1700" b="1">
                <a:latin typeface="Arial"/>
                <a:ea typeface="Arial"/>
                <a:cs typeface="Arial"/>
                <a:sym typeface="Arial"/>
              </a:defRPr>
            </a:lvl1pPr>
            <a:lvl2pPr lvl="1" rtl="0">
              <a:spcBef>
                <a:spcPts val="0"/>
              </a:spcBef>
              <a:spcAft>
                <a:spcPts val="0"/>
              </a:spcAft>
              <a:buSzPts val="500"/>
              <a:buNone/>
              <a:defRPr/>
            </a:lvl2pPr>
            <a:lvl3pPr lvl="2" rtl="0">
              <a:spcBef>
                <a:spcPts val="0"/>
              </a:spcBef>
              <a:spcAft>
                <a:spcPts val="0"/>
              </a:spcAft>
              <a:buSzPts val="500"/>
              <a:buNone/>
              <a:defRPr/>
            </a:lvl3pPr>
            <a:lvl4pPr lvl="3" rtl="0">
              <a:spcBef>
                <a:spcPts val="0"/>
              </a:spcBef>
              <a:spcAft>
                <a:spcPts val="0"/>
              </a:spcAft>
              <a:buSzPts val="500"/>
              <a:buNone/>
              <a:defRPr/>
            </a:lvl4pPr>
            <a:lvl5pPr lvl="4" rtl="0">
              <a:spcBef>
                <a:spcPts val="0"/>
              </a:spcBef>
              <a:spcAft>
                <a:spcPts val="0"/>
              </a:spcAft>
              <a:buSzPts val="500"/>
              <a:buNone/>
              <a:defRPr/>
            </a:lvl5pPr>
            <a:lvl6pPr lvl="5" rtl="0">
              <a:spcBef>
                <a:spcPts val="0"/>
              </a:spcBef>
              <a:spcAft>
                <a:spcPts val="0"/>
              </a:spcAft>
              <a:buSzPts val="500"/>
              <a:buNone/>
              <a:defRPr/>
            </a:lvl6pPr>
            <a:lvl7pPr lvl="6" rtl="0">
              <a:spcBef>
                <a:spcPts val="0"/>
              </a:spcBef>
              <a:spcAft>
                <a:spcPts val="0"/>
              </a:spcAft>
              <a:buSzPts val="500"/>
              <a:buNone/>
              <a:defRPr/>
            </a:lvl7pPr>
            <a:lvl8pPr lvl="7" rtl="0">
              <a:spcBef>
                <a:spcPts val="0"/>
              </a:spcBef>
              <a:spcAft>
                <a:spcPts val="0"/>
              </a:spcAft>
              <a:buSzPts val="500"/>
              <a:buNone/>
              <a:defRPr/>
            </a:lvl8pPr>
            <a:lvl9pPr lvl="8" rtl="0">
              <a:spcBef>
                <a:spcPts val="0"/>
              </a:spcBef>
              <a:spcAft>
                <a:spcPts val="0"/>
              </a:spcAft>
              <a:buSzPts val="500"/>
              <a:buNone/>
              <a:defRPr/>
            </a:lvl9pPr>
          </a:lstStyle>
          <a:p>
            <a:endParaRPr/>
          </a:p>
        </p:txBody>
      </p:sp>
      <p:sp>
        <p:nvSpPr>
          <p:cNvPr id="161" name="Google Shape;161;p27"/>
          <p:cNvSpPr txBox="1">
            <a:spLocks noGrp="1"/>
          </p:cNvSpPr>
          <p:nvPr>
            <p:ph type="subTitle" idx="1"/>
          </p:nvPr>
        </p:nvSpPr>
        <p:spPr>
          <a:xfrm>
            <a:off x="4517101" y="2056601"/>
            <a:ext cx="3195600" cy="359700"/>
          </a:xfrm>
          <a:prstGeom prst="rect">
            <a:avLst/>
          </a:prstGeom>
        </p:spPr>
        <p:txBody>
          <a:bodyPr spcFirstLastPara="1" wrap="square" lIns="34275" tIns="17125" rIns="34275" bIns="17125" anchor="t" anchorCtr="0">
            <a:normAutofit/>
          </a:bodyPr>
          <a:lstStyle>
            <a:lvl1pPr lvl="0" rtl="0">
              <a:spcBef>
                <a:spcPts val="700"/>
              </a:spcBef>
              <a:spcAft>
                <a:spcPts val="0"/>
              </a:spcAft>
              <a:buSzPts val="1200"/>
              <a:buNone/>
              <a:defRPr sz="1200" b="1"/>
            </a:lvl1pPr>
            <a:lvl2pPr lvl="1" rtl="0">
              <a:spcBef>
                <a:spcPts val="400"/>
              </a:spcBef>
              <a:spcAft>
                <a:spcPts val="0"/>
              </a:spcAft>
              <a:buSzPts val="1800"/>
              <a:buNone/>
              <a:defRPr b="1"/>
            </a:lvl2pPr>
            <a:lvl3pPr lvl="2" rtl="0">
              <a:spcBef>
                <a:spcPts val="400"/>
              </a:spcBef>
              <a:spcAft>
                <a:spcPts val="0"/>
              </a:spcAft>
              <a:buSzPts val="1500"/>
              <a:buNone/>
              <a:defRPr b="1"/>
            </a:lvl3pPr>
            <a:lvl4pPr lvl="3" rtl="0">
              <a:spcBef>
                <a:spcPts val="400"/>
              </a:spcBef>
              <a:spcAft>
                <a:spcPts val="0"/>
              </a:spcAft>
              <a:buSzPts val="1300"/>
              <a:buNone/>
              <a:defRPr b="1"/>
            </a:lvl4pPr>
            <a:lvl5pPr lvl="4" rtl="0">
              <a:spcBef>
                <a:spcPts val="400"/>
              </a:spcBef>
              <a:spcAft>
                <a:spcPts val="0"/>
              </a:spcAft>
              <a:buSzPts val="1300"/>
              <a:buNone/>
              <a:defRPr b="1"/>
            </a:lvl5pPr>
            <a:lvl6pPr lvl="5" rtl="0">
              <a:spcBef>
                <a:spcPts val="400"/>
              </a:spcBef>
              <a:spcAft>
                <a:spcPts val="0"/>
              </a:spcAft>
              <a:buSzPts val="1300"/>
              <a:buNone/>
              <a:defRPr b="1"/>
            </a:lvl6pPr>
            <a:lvl7pPr lvl="6" rtl="0">
              <a:spcBef>
                <a:spcPts val="400"/>
              </a:spcBef>
              <a:spcAft>
                <a:spcPts val="0"/>
              </a:spcAft>
              <a:buSzPts val="1300"/>
              <a:buNone/>
              <a:defRPr b="1"/>
            </a:lvl7pPr>
            <a:lvl8pPr lvl="7" rtl="0">
              <a:spcBef>
                <a:spcPts val="400"/>
              </a:spcBef>
              <a:spcAft>
                <a:spcPts val="0"/>
              </a:spcAft>
              <a:buSzPts val="1300"/>
              <a:buNone/>
              <a:defRPr b="1"/>
            </a:lvl8pPr>
            <a:lvl9pPr lvl="8" rtl="0">
              <a:spcBef>
                <a:spcPts val="400"/>
              </a:spcBef>
              <a:spcAft>
                <a:spcPts val="0"/>
              </a:spcAft>
              <a:buSzPts val="1300"/>
              <a:buNone/>
              <a:defRPr b="1"/>
            </a:lvl9pPr>
          </a:lstStyle>
          <a:p>
            <a:endParaRPr/>
          </a:p>
        </p:txBody>
      </p:sp>
      <p:sp>
        <p:nvSpPr>
          <p:cNvPr id="162" name="Google Shape;162;p27"/>
          <p:cNvSpPr txBox="1">
            <a:spLocks noGrp="1"/>
          </p:cNvSpPr>
          <p:nvPr>
            <p:ph type="body" idx="2"/>
          </p:nvPr>
        </p:nvSpPr>
        <p:spPr>
          <a:xfrm>
            <a:off x="4727827" y="2827366"/>
            <a:ext cx="3195600" cy="192300"/>
          </a:xfrm>
          <a:prstGeom prst="rect">
            <a:avLst/>
          </a:prstGeom>
        </p:spPr>
        <p:txBody>
          <a:bodyPr spcFirstLastPara="1" wrap="square" lIns="34275" tIns="17125" rIns="34275" bIns="17125" anchor="t" anchorCtr="0">
            <a:noAutofit/>
          </a:bodyPr>
          <a:lstStyle>
            <a:lvl1pPr marL="457206" lvl="0" indent="-285753" rtl="0">
              <a:spcBef>
                <a:spcPts val="700"/>
              </a:spcBef>
              <a:spcAft>
                <a:spcPts val="0"/>
              </a:spcAft>
              <a:buSzPts val="900"/>
              <a:buChar char="•"/>
              <a:defRPr sz="900"/>
            </a:lvl1pPr>
            <a:lvl2pPr marL="914411" lvl="1" indent="-285753" rtl="0">
              <a:spcBef>
                <a:spcPts val="400"/>
              </a:spcBef>
              <a:spcAft>
                <a:spcPts val="0"/>
              </a:spcAft>
              <a:buSzPts val="900"/>
              <a:buChar char="•"/>
              <a:defRPr sz="900"/>
            </a:lvl2pPr>
            <a:lvl3pPr marL="1371617" lvl="2" indent="-285753" rtl="0">
              <a:spcBef>
                <a:spcPts val="400"/>
              </a:spcBef>
              <a:spcAft>
                <a:spcPts val="0"/>
              </a:spcAft>
              <a:buSzPts val="900"/>
              <a:buChar char="•"/>
              <a:defRPr sz="900"/>
            </a:lvl3pPr>
            <a:lvl4pPr marL="1828823" lvl="3" indent="-285753" rtl="0">
              <a:spcBef>
                <a:spcPts val="400"/>
              </a:spcBef>
              <a:spcAft>
                <a:spcPts val="0"/>
              </a:spcAft>
              <a:buSzPts val="900"/>
              <a:buChar char="•"/>
              <a:defRPr sz="900"/>
            </a:lvl4pPr>
            <a:lvl5pPr marL="2286029" lvl="4" indent="-285753" rtl="0">
              <a:spcBef>
                <a:spcPts val="400"/>
              </a:spcBef>
              <a:spcAft>
                <a:spcPts val="0"/>
              </a:spcAft>
              <a:buSzPts val="900"/>
              <a:buChar char="•"/>
              <a:defRPr sz="900"/>
            </a:lvl5pPr>
            <a:lvl6pPr marL="2743234" lvl="5" indent="-285753" rtl="0">
              <a:spcBef>
                <a:spcPts val="400"/>
              </a:spcBef>
              <a:spcAft>
                <a:spcPts val="0"/>
              </a:spcAft>
              <a:buSzPts val="900"/>
              <a:buChar char="•"/>
              <a:defRPr sz="900"/>
            </a:lvl6pPr>
            <a:lvl7pPr marL="3200440" lvl="6" indent="-285753" rtl="0">
              <a:spcBef>
                <a:spcPts val="400"/>
              </a:spcBef>
              <a:spcAft>
                <a:spcPts val="0"/>
              </a:spcAft>
              <a:buSzPts val="900"/>
              <a:buChar char="•"/>
              <a:defRPr sz="900"/>
            </a:lvl7pPr>
            <a:lvl8pPr marL="3657646" lvl="7" indent="-285753" rtl="0">
              <a:spcBef>
                <a:spcPts val="400"/>
              </a:spcBef>
              <a:spcAft>
                <a:spcPts val="0"/>
              </a:spcAft>
              <a:buSzPts val="900"/>
              <a:buChar char="•"/>
              <a:defRPr sz="900"/>
            </a:lvl8pPr>
            <a:lvl9pPr marL="4114851" lvl="8" indent="-285753" rtl="0">
              <a:spcBef>
                <a:spcPts val="400"/>
              </a:spcBef>
              <a:spcAft>
                <a:spcPts val="0"/>
              </a:spcAft>
              <a:buSzPts val="900"/>
              <a:buChar char="•"/>
              <a:defRPr sz="900"/>
            </a:lvl9pPr>
          </a:lstStyle>
          <a:p>
            <a:endParaRPr/>
          </a:p>
        </p:txBody>
      </p:sp>
      <p:sp>
        <p:nvSpPr>
          <p:cNvPr id="163" name="Google Shape;163;p27"/>
          <p:cNvSpPr txBox="1">
            <a:spLocks noGrp="1"/>
          </p:cNvSpPr>
          <p:nvPr>
            <p:ph type="body" idx="3"/>
          </p:nvPr>
        </p:nvSpPr>
        <p:spPr>
          <a:xfrm>
            <a:off x="4727827" y="3164816"/>
            <a:ext cx="3195600" cy="192300"/>
          </a:xfrm>
          <a:prstGeom prst="rect">
            <a:avLst/>
          </a:prstGeom>
        </p:spPr>
        <p:txBody>
          <a:bodyPr spcFirstLastPara="1" wrap="square" lIns="34275" tIns="17125" rIns="34275" bIns="17125" anchor="t" anchorCtr="0">
            <a:noAutofit/>
          </a:bodyPr>
          <a:lstStyle>
            <a:lvl1pPr marL="457206" lvl="0" indent="-285753" rtl="0">
              <a:spcBef>
                <a:spcPts val="700"/>
              </a:spcBef>
              <a:spcAft>
                <a:spcPts val="0"/>
              </a:spcAft>
              <a:buSzPts val="900"/>
              <a:buChar char="•"/>
              <a:defRPr sz="900"/>
            </a:lvl1pPr>
            <a:lvl2pPr marL="914411" lvl="1" indent="-285753" rtl="0">
              <a:spcBef>
                <a:spcPts val="400"/>
              </a:spcBef>
              <a:spcAft>
                <a:spcPts val="0"/>
              </a:spcAft>
              <a:buSzPts val="900"/>
              <a:buChar char="•"/>
              <a:defRPr sz="900"/>
            </a:lvl2pPr>
            <a:lvl3pPr marL="1371617" lvl="2" indent="-285753" rtl="0">
              <a:spcBef>
                <a:spcPts val="400"/>
              </a:spcBef>
              <a:spcAft>
                <a:spcPts val="0"/>
              </a:spcAft>
              <a:buSzPts val="900"/>
              <a:buChar char="•"/>
              <a:defRPr sz="900"/>
            </a:lvl3pPr>
            <a:lvl4pPr marL="1828823" lvl="3" indent="-285753" rtl="0">
              <a:spcBef>
                <a:spcPts val="400"/>
              </a:spcBef>
              <a:spcAft>
                <a:spcPts val="0"/>
              </a:spcAft>
              <a:buSzPts val="900"/>
              <a:buChar char="•"/>
              <a:defRPr sz="900"/>
            </a:lvl4pPr>
            <a:lvl5pPr marL="2286029" lvl="4" indent="-285753" rtl="0">
              <a:spcBef>
                <a:spcPts val="400"/>
              </a:spcBef>
              <a:spcAft>
                <a:spcPts val="0"/>
              </a:spcAft>
              <a:buSzPts val="900"/>
              <a:buChar char="•"/>
              <a:defRPr sz="900"/>
            </a:lvl5pPr>
            <a:lvl6pPr marL="2743234" lvl="5" indent="-285753" rtl="0">
              <a:spcBef>
                <a:spcPts val="400"/>
              </a:spcBef>
              <a:spcAft>
                <a:spcPts val="0"/>
              </a:spcAft>
              <a:buSzPts val="900"/>
              <a:buChar char="•"/>
              <a:defRPr sz="900"/>
            </a:lvl6pPr>
            <a:lvl7pPr marL="3200440" lvl="6" indent="-285753" rtl="0">
              <a:spcBef>
                <a:spcPts val="400"/>
              </a:spcBef>
              <a:spcAft>
                <a:spcPts val="0"/>
              </a:spcAft>
              <a:buSzPts val="900"/>
              <a:buChar char="•"/>
              <a:defRPr sz="900"/>
            </a:lvl7pPr>
            <a:lvl8pPr marL="3657646" lvl="7" indent="-285753" rtl="0">
              <a:spcBef>
                <a:spcPts val="400"/>
              </a:spcBef>
              <a:spcAft>
                <a:spcPts val="0"/>
              </a:spcAft>
              <a:buSzPts val="900"/>
              <a:buChar char="•"/>
              <a:defRPr sz="900"/>
            </a:lvl8pPr>
            <a:lvl9pPr marL="4114851" lvl="8" indent="-285753" rtl="0">
              <a:spcBef>
                <a:spcPts val="400"/>
              </a:spcBef>
              <a:spcAft>
                <a:spcPts val="0"/>
              </a:spcAft>
              <a:buSzPts val="900"/>
              <a:buChar char="•"/>
              <a:defRPr sz="900"/>
            </a:lvl9pPr>
          </a:lstStyle>
          <a:p>
            <a:endParaRPr/>
          </a:p>
        </p:txBody>
      </p:sp>
      <p:sp>
        <p:nvSpPr>
          <p:cNvPr id="164" name="Google Shape;164;p27"/>
          <p:cNvSpPr txBox="1">
            <a:spLocks noGrp="1"/>
          </p:cNvSpPr>
          <p:nvPr>
            <p:ph type="body" idx="4"/>
          </p:nvPr>
        </p:nvSpPr>
        <p:spPr>
          <a:xfrm>
            <a:off x="4727827" y="3504216"/>
            <a:ext cx="3195600" cy="192300"/>
          </a:xfrm>
          <a:prstGeom prst="rect">
            <a:avLst/>
          </a:prstGeom>
        </p:spPr>
        <p:txBody>
          <a:bodyPr spcFirstLastPara="1" wrap="square" lIns="34275" tIns="17125" rIns="34275" bIns="17125" anchor="t" anchorCtr="0">
            <a:noAutofit/>
          </a:bodyPr>
          <a:lstStyle>
            <a:lvl1pPr marL="457206" lvl="0" indent="-285753" rtl="0">
              <a:spcBef>
                <a:spcPts val="700"/>
              </a:spcBef>
              <a:spcAft>
                <a:spcPts val="0"/>
              </a:spcAft>
              <a:buSzPts val="900"/>
              <a:buChar char="•"/>
              <a:defRPr sz="900"/>
            </a:lvl1pPr>
            <a:lvl2pPr marL="914411" lvl="1" indent="-285753" rtl="0">
              <a:spcBef>
                <a:spcPts val="400"/>
              </a:spcBef>
              <a:spcAft>
                <a:spcPts val="0"/>
              </a:spcAft>
              <a:buSzPts val="900"/>
              <a:buChar char="•"/>
              <a:defRPr sz="900"/>
            </a:lvl2pPr>
            <a:lvl3pPr marL="1371617" lvl="2" indent="-285753" rtl="0">
              <a:spcBef>
                <a:spcPts val="400"/>
              </a:spcBef>
              <a:spcAft>
                <a:spcPts val="0"/>
              </a:spcAft>
              <a:buSzPts val="900"/>
              <a:buChar char="•"/>
              <a:defRPr sz="900"/>
            </a:lvl3pPr>
            <a:lvl4pPr marL="1828823" lvl="3" indent="-285753" rtl="0">
              <a:spcBef>
                <a:spcPts val="400"/>
              </a:spcBef>
              <a:spcAft>
                <a:spcPts val="0"/>
              </a:spcAft>
              <a:buSzPts val="900"/>
              <a:buChar char="•"/>
              <a:defRPr sz="900"/>
            </a:lvl4pPr>
            <a:lvl5pPr marL="2286029" lvl="4" indent="-285753" rtl="0">
              <a:spcBef>
                <a:spcPts val="400"/>
              </a:spcBef>
              <a:spcAft>
                <a:spcPts val="0"/>
              </a:spcAft>
              <a:buSzPts val="900"/>
              <a:buChar char="•"/>
              <a:defRPr sz="900"/>
            </a:lvl5pPr>
            <a:lvl6pPr marL="2743234" lvl="5" indent="-285753" rtl="0">
              <a:spcBef>
                <a:spcPts val="400"/>
              </a:spcBef>
              <a:spcAft>
                <a:spcPts val="0"/>
              </a:spcAft>
              <a:buSzPts val="900"/>
              <a:buChar char="•"/>
              <a:defRPr sz="900"/>
            </a:lvl6pPr>
            <a:lvl7pPr marL="3200440" lvl="6" indent="-285753" rtl="0">
              <a:spcBef>
                <a:spcPts val="400"/>
              </a:spcBef>
              <a:spcAft>
                <a:spcPts val="0"/>
              </a:spcAft>
              <a:buSzPts val="900"/>
              <a:buChar char="•"/>
              <a:defRPr sz="900"/>
            </a:lvl7pPr>
            <a:lvl8pPr marL="3657646" lvl="7" indent="-285753" rtl="0">
              <a:spcBef>
                <a:spcPts val="400"/>
              </a:spcBef>
              <a:spcAft>
                <a:spcPts val="0"/>
              </a:spcAft>
              <a:buSzPts val="900"/>
              <a:buChar char="•"/>
              <a:defRPr sz="900"/>
            </a:lvl8pPr>
            <a:lvl9pPr marL="4114851" lvl="8" indent="-285753" rtl="0">
              <a:spcBef>
                <a:spcPts val="400"/>
              </a:spcBef>
              <a:spcAft>
                <a:spcPts val="0"/>
              </a:spcAft>
              <a:buSzPts val="900"/>
              <a:buChar char="•"/>
              <a:defRPr sz="900"/>
            </a:lvl9pPr>
          </a:lstStyle>
          <a:p>
            <a:endParaRPr/>
          </a:p>
        </p:txBody>
      </p:sp>
      <p:sp>
        <p:nvSpPr>
          <p:cNvPr id="165" name="Google Shape;165;p27"/>
          <p:cNvSpPr txBox="1">
            <a:spLocks noGrp="1"/>
          </p:cNvSpPr>
          <p:nvPr>
            <p:ph type="body" idx="5"/>
          </p:nvPr>
        </p:nvSpPr>
        <p:spPr>
          <a:xfrm>
            <a:off x="4727827" y="3845466"/>
            <a:ext cx="3195600" cy="192300"/>
          </a:xfrm>
          <a:prstGeom prst="rect">
            <a:avLst/>
          </a:prstGeom>
        </p:spPr>
        <p:txBody>
          <a:bodyPr spcFirstLastPara="1" wrap="square" lIns="34275" tIns="17125" rIns="34275" bIns="17125" anchor="t" anchorCtr="0">
            <a:noAutofit/>
          </a:bodyPr>
          <a:lstStyle>
            <a:lvl1pPr marL="457206" lvl="0" indent="-285753" rtl="0">
              <a:spcBef>
                <a:spcPts val="700"/>
              </a:spcBef>
              <a:spcAft>
                <a:spcPts val="0"/>
              </a:spcAft>
              <a:buSzPts val="900"/>
              <a:buChar char="•"/>
              <a:defRPr sz="900"/>
            </a:lvl1pPr>
            <a:lvl2pPr marL="914411" lvl="1" indent="-285753" rtl="0">
              <a:spcBef>
                <a:spcPts val="400"/>
              </a:spcBef>
              <a:spcAft>
                <a:spcPts val="0"/>
              </a:spcAft>
              <a:buSzPts val="900"/>
              <a:buChar char="•"/>
              <a:defRPr sz="900"/>
            </a:lvl2pPr>
            <a:lvl3pPr marL="1371617" lvl="2" indent="-285753" rtl="0">
              <a:spcBef>
                <a:spcPts val="400"/>
              </a:spcBef>
              <a:spcAft>
                <a:spcPts val="0"/>
              </a:spcAft>
              <a:buSzPts val="900"/>
              <a:buChar char="•"/>
              <a:defRPr sz="900"/>
            </a:lvl3pPr>
            <a:lvl4pPr marL="1828823" lvl="3" indent="-285753" rtl="0">
              <a:spcBef>
                <a:spcPts val="400"/>
              </a:spcBef>
              <a:spcAft>
                <a:spcPts val="0"/>
              </a:spcAft>
              <a:buSzPts val="900"/>
              <a:buChar char="•"/>
              <a:defRPr sz="900"/>
            </a:lvl4pPr>
            <a:lvl5pPr marL="2286029" lvl="4" indent="-285753" rtl="0">
              <a:spcBef>
                <a:spcPts val="400"/>
              </a:spcBef>
              <a:spcAft>
                <a:spcPts val="0"/>
              </a:spcAft>
              <a:buSzPts val="900"/>
              <a:buChar char="•"/>
              <a:defRPr sz="900"/>
            </a:lvl5pPr>
            <a:lvl6pPr marL="2743234" lvl="5" indent="-285753" rtl="0">
              <a:spcBef>
                <a:spcPts val="400"/>
              </a:spcBef>
              <a:spcAft>
                <a:spcPts val="0"/>
              </a:spcAft>
              <a:buSzPts val="900"/>
              <a:buChar char="•"/>
              <a:defRPr sz="900"/>
            </a:lvl6pPr>
            <a:lvl7pPr marL="3200440" lvl="6" indent="-285753" rtl="0">
              <a:spcBef>
                <a:spcPts val="400"/>
              </a:spcBef>
              <a:spcAft>
                <a:spcPts val="0"/>
              </a:spcAft>
              <a:buSzPts val="900"/>
              <a:buChar char="•"/>
              <a:defRPr sz="900"/>
            </a:lvl7pPr>
            <a:lvl8pPr marL="3657646" lvl="7" indent="-285753" rtl="0">
              <a:spcBef>
                <a:spcPts val="400"/>
              </a:spcBef>
              <a:spcAft>
                <a:spcPts val="0"/>
              </a:spcAft>
              <a:buSzPts val="900"/>
              <a:buChar char="•"/>
              <a:defRPr sz="900"/>
            </a:lvl8pPr>
            <a:lvl9pPr marL="4114851" lvl="8" indent="-285753" rtl="0">
              <a:spcBef>
                <a:spcPts val="400"/>
              </a:spcBef>
              <a:spcAft>
                <a:spcPts val="0"/>
              </a:spcAft>
              <a:buSzPts val="900"/>
              <a:buChar char="•"/>
              <a:defRPr sz="900"/>
            </a:lvl9pPr>
          </a:lstStyle>
          <a:p>
            <a:endParaRPr/>
          </a:p>
        </p:txBody>
      </p:sp>
      <p:sp>
        <p:nvSpPr>
          <p:cNvPr id="166" name="Google Shape;166;p27"/>
          <p:cNvSpPr txBox="1">
            <a:spLocks noGrp="1"/>
          </p:cNvSpPr>
          <p:nvPr>
            <p:ph type="body" idx="6"/>
          </p:nvPr>
        </p:nvSpPr>
        <p:spPr>
          <a:xfrm>
            <a:off x="4727827" y="2487967"/>
            <a:ext cx="3195600" cy="192300"/>
          </a:xfrm>
          <a:prstGeom prst="rect">
            <a:avLst/>
          </a:prstGeom>
        </p:spPr>
        <p:txBody>
          <a:bodyPr spcFirstLastPara="1" wrap="square" lIns="34275" tIns="17125" rIns="34275" bIns="17125" anchor="t" anchorCtr="0">
            <a:noAutofit/>
          </a:bodyPr>
          <a:lstStyle>
            <a:lvl1pPr marL="457206" lvl="0" indent="-285753" rtl="0">
              <a:spcBef>
                <a:spcPts val="700"/>
              </a:spcBef>
              <a:spcAft>
                <a:spcPts val="0"/>
              </a:spcAft>
              <a:buSzPts val="900"/>
              <a:buChar char="•"/>
              <a:defRPr sz="900"/>
            </a:lvl1pPr>
            <a:lvl2pPr marL="914411" lvl="1" indent="-285753" rtl="0">
              <a:spcBef>
                <a:spcPts val="400"/>
              </a:spcBef>
              <a:spcAft>
                <a:spcPts val="0"/>
              </a:spcAft>
              <a:buSzPts val="900"/>
              <a:buChar char="•"/>
              <a:defRPr sz="900"/>
            </a:lvl2pPr>
            <a:lvl3pPr marL="1371617" lvl="2" indent="-285753" rtl="0">
              <a:spcBef>
                <a:spcPts val="400"/>
              </a:spcBef>
              <a:spcAft>
                <a:spcPts val="0"/>
              </a:spcAft>
              <a:buSzPts val="900"/>
              <a:buChar char="•"/>
              <a:defRPr sz="900"/>
            </a:lvl3pPr>
            <a:lvl4pPr marL="1828823" lvl="3" indent="-285753" rtl="0">
              <a:spcBef>
                <a:spcPts val="400"/>
              </a:spcBef>
              <a:spcAft>
                <a:spcPts val="0"/>
              </a:spcAft>
              <a:buSzPts val="900"/>
              <a:buChar char="•"/>
              <a:defRPr sz="900"/>
            </a:lvl4pPr>
            <a:lvl5pPr marL="2286029" lvl="4" indent="-285753" rtl="0">
              <a:spcBef>
                <a:spcPts val="400"/>
              </a:spcBef>
              <a:spcAft>
                <a:spcPts val="0"/>
              </a:spcAft>
              <a:buSzPts val="900"/>
              <a:buChar char="•"/>
              <a:defRPr sz="900"/>
            </a:lvl5pPr>
            <a:lvl6pPr marL="2743234" lvl="5" indent="-285753" rtl="0">
              <a:spcBef>
                <a:spcPts val="400"/>
              </a:spcBef>
              <a:spcAft>
                <a:spcPts val="0"/>
              </a:spcAft>
              <a:buSzPts val="900"/>
              <a:buChar char="•"/>
              <a:defRPr sz="900"/>
            </a:lvl6pPr>
            <a:lvl7pPr marL="3200440" lvl="6" indent="-285753" rtl="0">
              <a:spcBef>
                <a:spcPts val="400"/>
              </a:spcBef>
              <a:spcAft>
                <a:spcPts val="0"/>
              </a:spcAft>
              <a:buSzPts val="900"/>
              <a:buChar char="•"/>
              <a:defRPr sz="900"/>
            </a:lvl7pPr>
            <a:lvl8pPr marL="3657646" lvl="7" indent="-285753" rtl="0">
              <a:spcBef>
                <a:spcPts val="400"/>
              </a:spcBef>
              <a:spcAft>
                <a:spcPts val="0"/>
              </a:spcAft>
              <a:buSzPts val="900"/>
              <a:buChar char="•"/>
              <a:defRPr sz="900"/>
            </a:lvl8pPr>
            <a:lvl9pPr marL="4114851" lvl="8" indent="-285753" rtl="0">
              <a:spcBef>
                <a:spcPts val="400"/>
              </a:spcBef>
              <a:spcAft>
                <a:spcPts val="0"/>
              </a:spcAft>
              <a:buSzPts val="900"/>
              <a:buChar char="•"/>
              <a:defRPr sz="900"/>
            </a:lvl9pPr>
          </a:lstStyle>
          <a:p>
            <a:endParaRPr/>
          </a:p>
        </p:txBody>
      </p:sp>
      <p:sp>
        <p:nvSpPr>
          <p:cNvPr id="167" name="Google Shape;167;p27"/>
          <p:cNvSpPr txBox="1"/>
          <p:nvPr/>
        </p:nvSpPr>
        <p:spPr>
          <a:xfrm>
            <a:off x="297566" y="4755584"/>
            <a:ext cx="2954400" cy="130805"/>
          </a:xfrm>
          <a:prstGeom prst="rect">
            <a:avLst/>
          </a:prstGeom>
          <a:noFill/>
          <a:ln>
            <a:noFill/>
          </a:ln>
        </p:spPr>
        <p:txBody>
          <a:bodyPr spcFirstLastPara="1" wrap="square" lIns="19050" tIns="19050" rIns="19050" bIns="19050" anchor="ctr" anchorCtr="0">
            <a:spAutoFit/>
          </a:bodyPr>
          <a:lstStyle/>
          <a:p>
            <a:pPr marL="0" lvl="0" indent="0" algn="r" rtl="0">
              <a:spcBef>
                <a:spcPts val="0"/>
              </a:spcBef>
              <a:spcAft>
                <a:spcPts val="0"/>
              </a:spcAft>
              <a:buClr>
                <a:schemeClr val="dk1"/>
              </a:buClr>
              <a:buFont typeface="Arial"/>
              <a:buNone/>
            </a:pPr>
            <a:fld id="{00000000-1234-1234-1234-123412341234}" type="slidenum">
              <a:rPr lang="en" sz="600">
                <a:solidFill>
                  <a:schemeClr val="dk1"/>
                </a:solidFill>
                <a:latin typeface="Calibri"/>
                <a:ea typeface="Calibri"/>
                <a:cs typeface="Calibri"/>
                <a:sym typeface="Calibri"/>
              </a:rPr>
              <a:pPr marL="0" lvl="0" indent="0" algn="r" rtl="0">
                <a:spcBef>
                  <a:spcPts val="0"/>
                </a:spcBef>
                <a:spcAft>
                  <a:spcPts val="0"/>
                </a:spcAft>
                <a:buClr>
                  <a:schemeClr val="dk1"/>
                </a:buClr>
                <a:buFont typeface="Arial"/>
                <a:buNone/>
              </a:pPr>
              <a:t>‹#›</a:t>
            </a:fld>
            <a:r>
              <a:rPr lang="en" sz="600" b="0" i="0" u="none" strike="noStrike" cap="none">
                <a:solidFill>
                  <a:schemeClr val="dk1"/>
                </a:solidFill>
                <a:latin typeface="Arial"/>
                <a:ea typeface="Arial"/>
                <a:cs typeface="Arial"/>
                <a:sym typeface="Arial"/>
              </a:rPr>
              <a:t>  </a:t>
            </a:r>
            <a:r>
              <a:rPr lang="en" sz="600" b="0" i="0" u="none" strike="noStrike" cap="none">
                <a:solidFill>
                  <a:srgbClr val="000000"/>
                </a:solidFill>
                <a:latin typeface="Arial"/>
                <a:ea typeface="Arial"/>
                <a:cs typeface="Arial"/>
                <a:sym typeface="Arial"/>
              </a:rPr>
              <a:t>   I     American Arbitration Association, International Centre for Dispute Resolution</a:t>
            </a:r>
            <a:endParaRPr sz="500"/>
          </a:p>
        </p:txBody>
      </p:sp>
      <p:pic>
        <p:nvPicPr>
          <p:cNvPr id="168" name="Google Shape;168;p27" descr="logo3.png"/>
          <p:cNvPicPr preferRelativeResize="0"/>
          <p:nvPr/>
        </p:nvPicPr>
        <p:blipFill rotWithShape="1">
          <a:blip r:embed="rId3">
            <a:alphaModFix/>
          </a:blip>
          <a:srcRect/>
          <a:stretch/>
        </p:blipFill>
        <p:spPr>
          <a:xfrm>
            <a:off x="8501749" y="4664249"/>
            <a:ext cx="344759" cy="304007"/>
          </a:xfrm>
          <a:prstGeom prst="rect">
            <a:avLst/>
          </a:prstGeom>
          <a:noFill/>
          <a:ln>
            <a:noFill/>
          </a:ln>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AAA-Dispute-Bullets-Slide2">
  <p:cSld name="OBJECT_WITH_CAPTION_TEXT_1">
    <p:spTree>
      <p:nvGrpSpPr>
        <p:cNvPr id="1" name="Shape 169"/>
        <p:cNvGrpSpPr/>
        <p:nvPr/>
      </p:nvGrpSpPr>
      <p:grpSpPr>
        <a:xfrm>
          <a:off x="0" y="0"/>
          <a:ext cx="0" cy="0"/>
          <a:chOff x="0" y="0"/>
          <a:chExt cx="0" cy="0"/>
        </a:xfrm>
      </p:grpSpPr>
      <p:pic>
        <p:nvPicPr>
          <p:cNvPr id="170" name="Google Shape;170;p28" descr="Image"/>
          <p:cNvPicPr preferRelativeResize="0"/>
          <p:nvPr/>
        </p:nvPicPr>
        <p:blipFill rotWithShape="1">
          <a:blip r:embed="rId2">
            <a:alphaModFix/>
          </a:blip>
          <a:srcRect/>
          <a:stretch/>
        </p:blipFill>
        <p:spPr>
          <a:xfrm>
            <a:off x="5305426" y="1029275"/>
            <a:ext cx="2867026" cy="3183950"/>
          </a:xfrm>
          <a:prstGeom prst="rect">
            <a:avLst/>
          </a:prstGeom>
          <a:noFill/>
          <a:ln>
            <a:noFill/>
          </a:ln>
        </p:spPr>
      </p:pic>
      <p:sp>
        <p:nvSpPr>
          <p:cNvPr id="171" name="Google Shape;171;p28"/>
          <p:cNvSpPr txBox="1"/>
          <p:nvPr/>
        </p:nvSpPr>
        <p:spPr>
          <a:xfrm>
            <a:off x="297566" y="4755584"/>
            <a:ext cx="2954400" cy="130805"/>
          </a:xfrm>
          <a:prstGeom prst="rect">
            <a:avLst/>
          </a:prstGeom>
          <a:noFill/>
          <a:ln>
            <a:noFill/>
          </a:ln>
        </p:spPr>
        <p:txBody>
          <a:bodyPr spcFirstLastPara="1" wrap="square" lIns="19050" tIns="19050" rIns="19050" bIns="19050" anchor="ctr" anchorCtr="0">
            <a:spAutoFit/>
          </a:bodyPr>
          <a:lstStyle/>
          <a:p>
            <a:pPr marL="0" lvl="0" indent="0" algn="r" rtl="0">
              <a:spcBef>
                <a:spcPts val="0"/>
              </a:spcBef>
              <a:spcAft>
                <a:spcPts val="0"/>
              </a:spcAft>
              <a:buClr>
                <a:schemeClr val="dk1"/>
              </a:buClr>
              <a:buFont typeface="Arial"/>
              <a:buNone/>
            </a:pPr>
            <a:fld id="{00000000-1234-1234-1234-123412341234}" type="slidenum">
              <a:rPr lang="en" sz="600">
                <a:solidFill>
                  <a:schemeClr val="dk1"/>
                </a:solidFill>
                <a:latin typeface="Calibri"/>
                <a:ea typeface="Calibri"/>
                <a:cs typeface="Calibri"/>
                <a:sym typeface="Calibri"/>
              </a:rPr>
              <a:pPr marL="0" lvl="0" indent="0" algn="r" rtl="0">
                <a:spcBef>
                  <a:spcPts val="0"/>
                </a:spcBef>
                <a:spcAft>
                  <a:spcPts val="0"/>
                </a:spcAft>
                <a:buClr>
                  <a:schemeClr val="dk1"/>
                </a:buClr>
                <a:buFont typeface="Arial"/>
                <a:buNone/>
              </a:pPr>
              <a:t>‹#›</a:t>
            </a:fld>
            <a:r>
              <a:rPr lang="en" sz="600" b="0" i="0" u="none" strike="noStrike" cap="none">
                <a:solidFill>
                  <a:schemeClr val="dk1"/>
                </a:solidFill>
                <a:latin typeface="Arial"/>
                <a:ea typeface="Arial"/>
                <a:cs typeface="Arial"/>
                <a:sym typeface="Arial"/>
              </a:rPr>
              <a:t>  </a:t>
            </a:r>
            <a:r>
              <a:rPr lang="en" sz="600" b="0" i="0" u="none" strike="noStrike" cap="none">
                <a:solidFill>
                  <a:srgbClr val="000000"/>
                </a:solidFill>
                <a:latin typeface="Arial"/>
                <a:ea typeface="Arial"/>
                <a:cs typeface="Arial"/>
                <a:sym typeface="Arial"/>
              </a:rPr>
              <a:t>   I     American Arbitration Association, International Centre for Dispute Resolution</a:t>
            </a:r>
            <a:endParaRPr sz="500"/>
          </a:p>
        </p:txBody>
      </p:sp>
      <p:pic>
        <p:nvPicPr>
          <p:cNvPr id="172" name="Google Shape;172;p28" descr="logo3.png"/>
          <p:cNvPicPr preferRelativeResize="0"/>
          <p:nvPr/>
        </p:nvPicPr>
        <p:blipFill rotWithShape="1">
          <a:blip r:embed="rId3">
            <a:alphaModFix/>
          </a:blip>
          <a:srcRect/>
          <a:stretch/>
        </p:blipFill>
        <p:spPr>
          <a:xfrm>
            <a:off x="8501749" y="4664249"/>
            <a:ext cx="344759" cy="304007"/>
          </a:xfrm>
          <a:prstGeom prst="rect">
            <a:avLst/>
          </a:prstGeom>
          <a:noFill/>
          <a:ln>
            <a:noFill/>
          </a:ln>
        </p:spPr>
      </p:pic>
      <p:sp>
        <p:nvSpPr>
          <p:cNvPr id="173" name="Google Shape;173;p28"/>
          <p:cNvSpPr txBox="1">
            <a:spLocks noGrp="1"/>
          </p:cNvSpPr>
          <p:nvPr>
            <p:ph type="title"/>
          </p:nvPr>
        </p:nvSpPr>
        <p:spPr>
          <a:xfrm>
            <a:off x="866776" y="1046674"/>
            <a:ext cx="3195600" cy="783000"/>
          </a:xfrm>
          <a:prstGeom prst="rect">
            <a:avLst/>
          </a:prstGeom>
        </p:spPr>
        <p:txBody>
          <a:bodyPr spcFirstLastPara="1" wrap="square" lIns="34275" tIns="17125" rIns="34275" bIns="17125" anchor="b" anchorCtr="0">
            <a:normAutofit/>
          </a:bodyPr>
          <a:lstStyle>
            <a:lvl1pPr lvl="0" rtl="0">
              <a:spcBef>
                <a:spcPts val="0"/>
              </a:spcBef>
              <a:spcAft>
                <a:spcPts val="0"/>
              </a:spcAft>
              <a:buSzPts val="1700"/>
              <a:buFont typeface="Arial"/>
              <a:buNone/>
              <a:defRPr sz="1700" b="1">
                <a:latin typeface="Arial"/>
                <a:ea typeface="Arial"/>
                <a:cs typeface="Arial"/>
                <a:sym typeface="Arial"/>
              </a:defRPr>
            </a:lvl1pPr>
            <a:lvl2pPr lvl="1" rtl="0">
              <a:spcBef>
                <a:spcPts val="0"/>
              </a:spcBef>
              <a:spcAft>
                <a:spcPts val="0"/>
              </a:spcAft>
              <a:buSzPts val="500"/>
              <a:buNone/>
              <a:defRPr/>
            </a:lvl2pPr>
            <a:lvl3pPr lvl="2" rtl="0">
              <a:spcBef>
                <a:spcPts val="0"/>
              </a:spcBef>
              <a:spcAft>
                <a:spcPts val="0"/>
              </a:spcAft>
              <a:buSzPts val="500"/>
              <a:buNone/>
              <a:defRPr/>
            </a:lvl3pPr>
            <a:lvl4pPr lvl="3" rtl="0">
              <a:spcBef>
                <a:spcPts val="0"/>
              </a:spcBef>
              <a:spcAft>
                <a:spcPts val="0"/>
              </a:spcAft>
              <a:buSzPts val="500"/>
              <a:buNone/>
              <a:defRPr/>
            </a:lvl4pPr>
            <a:lvl5pPr lvl="4" rtl="0">
              <a:spcBef>
                <a:spcPts val="0"/>
              </a:spcBef>
              <a:spcAft>
                <a:spcPts val="0"/>
              </a:spcAft>
              <a:buSzPts val="500"/>
              <a:buNone/>
              <a:defRPr/>
            </a:lvl5pPr>
            <a:lvl6pPr lvl="5" rtl="0">
              <a:spcBef>
                <a:spcPts val="0"/>
              </a:spcBef>
              <a:spcAft>
                <a:spcPts val="0"/>
              </a:spcAft>
              <a:buSzPts val="500"/>
              <a:buNone/>
              <a:defRPr/>
            </a:lvl6pPr>
            <a:lvl7pPr lvl="6" rtl="0">
              <a:spcBef>
                <a:spcPts val="0"/>
              </a:spcBef>
              <a:spcAft>
                <a:spcPts val="0"/>
              </a:spcAft>
              <a:buSzPts val="500"/>
              <a:buNone/>
              <a:defRPr/>
            </a:lvl7pPr>
            <a:lvl8pPr lvl="7" rtl="0">
              <a:spcBef>
                <a:spcPts val="0"/>
              </a:spcBef>
              <a:spcAft>
                <a:spcPts val="0"/>
              </a:spcAft>
              <a:buSzPts val="500"/>
              <a:buNone/>
              <a:defRPr/>
            </a:lvl8pPr>
            <a:lvl9pPr lvl="8" rtl="0">
              <a:spcBef>
                <a:spcPts val="0"/>
              </a:spcBef>
              <a:spcAft>
                <a:spcPts val="0"/>
              </a:spcAft>
              <a:buSzPts val="500"/>
              <a:buNone/>
              <a:defRPr/>
            </a:lvl9pPr>
          </a:lstStyle>
          <a:p>
            <a:endParaRPr/>
          </a:p>
        </p:txBody>
      </p:sp>
      <p:sp>
        <p:nvSpPr>
          <p:cNvPr id="174" name="Google Shape;174;p28"/>
          <p:cNvSpPr txBox="1">
            <a:spLocks noGrp="1"/>
          </p:cNvSpPr>
          <p:nvPr>
            <p:ph type="subTitle" idx="1"/>
          </p:nvPr>
        </p:nvSpPr>
        <p:spPr>
          <a:xfrm>
            <a:off x="866776" y="2056601"/>
            <a:ext cx="3195600" cy="359700"/>
          </a:xfrm>
          <a:prstGeom prst="rect">
            <a:avLst/>
          </a:prstGeom>
        </p:spPr>
        <p:txBody>
          <a:bodyPr spcFirstLastPara="1" wrap="square" lIns="34275" tIns="17125" rIns="34275" bIns="17125" anchor="t" anchorCtr="0">
            <a:normAutofit/>
          </a:bodyPr>
          <a:lstStyle>
            <a:lvl1pPr lvl="0" rtl="0">
              <a:spcBef>
                <a:spcPts val="700"/>
              </a:spcBef>
              <a:spcAft>
                <a:spcPts val="0"/>
              </a:spcAft>
              <a:buSzPts val="1200"/>
              <a:buNone/>
              <a:defRPr sz="1200" b="1"/>
            </a:lvl1pPr>
            <a:lvl2pPr lvl="1" rtl="0">
              <a:spcBef>
                <a:spcPts val="400"/>
              </a:spcBef>
              <a:spcAft>
                <a:spcPts val="0"/>
              </a:spcAft>
              <a:buSzPts val="1800"/>
              <a:buNone/>
              <a:defRPr b="1"/>
            </a:lvl2pPr>
            <a:lvl3pPr lvl="2" rtl="0">
              <a:spcBef>
                <a:spcPts val="400"/>
              </a:spcBef>
              <a:spcAft>
                <a:spcPts val="0"/>
              </a:spcAft>
              <a:buSzPts val="1500"/>
              <a:buNone/>
              <a:defRPr b="1"/>
            </a:lvl3pPr>
            <a:lvl4pPr lvl="3" rtl="0">
              <a:spcBef>
                <a:spcPts val="400"/>
              </a:spcBef>
              <a:spcAft>
                <a:spcPts val="0"/>
              </a:spcAft>
              <a:buSzPts val="1300"/>
              <a:buNone/>
              <a:defRPr b="1"/>
            </a:lvl4pPr>
            <a:lvl5pPr lvl="4" rtl="0">
              <a:spcBef>
                <a:spcPts val="400"/>
              </a:spcBef>
              <a:spcAft>
                <a:spcPts val="0"/>
              </a:spcAft>
              <a:buSzPts val="1300"/>
              <a:buNone/>
              <a:defRPr b="1"/>
            </a:lvl5pPr>
            <a:lvl6pPr lvl="5" rtl="0">
              <a:spcBef>
                <a:spcPts val="400"/>
              </a:spcBef>
              <a:spcAft>
                <a:spcPts val="0"/>
              </a:spcAft>
              <a:buSzPts val="1300"/>
              <a:buNone/>
              <a:defRPr b="1"/>
            </a:lvl6pPr>
            <a:lvl7pPr lvl="6" rtl="0">
              <a:spcBef>
                <a:spcPts val="400"/>
              </a:spcBef>
              <a:spcAft>
                <a:spcPts val="0"/>
              </a:spcAft>
              <a:buSzPts val="1300"/>
              <a:buNone/>
              <a:defRPr b="1"/>
            </a:lvl7pPr>
            <a:lvl8pPr lvl="7" rtl="0">
              <a:spcBef>
                <a:spcPts val="400"/>
              </a:spcBef>
              <a:spcAft>
                <a:spcPts val="0"/>
              </a:spcAft>
              <a:buSzPts val="1300"/>
              <a:buNone/>
              <a:defRPr b="1"/>
            </a:lvl8pPr>
            <a:lvl9pPr lvl="8" rtl="0">
              <a:spcBef>
                <a:spcPts val="400"/>
              </a:spcBef>
              <a:spcAft>
                <a:spcPts val="0"/>
              </a:spcAft>
              <a:buSzPts val="1300"/>
              <a:buNone/>
              <a:defRPr b="1"/>
            </a:lvl9pPr>
          </a:lstStyle>
          <a:p>
            <a:endParaRPr/>
          </a:p>
        </p:txBody>
      </p:sp>
      <p:sp>
        <p:nvSpPr>
          <p:cNvPr id="175" name="Google Shape;175;p28"/>
          <p:cNvSpPr txBox="1">
            <a:spLocks noGrp="1"/>
          </p:cNvSpPr>
          <p:nvPr>
            <p:ph type="body" idx="2"/>
          </p:nvPr>
        </p:nvSpPr>
        <p:spPr>
          <a:xfrm>
            <a:off x="1077501" y="2827366"/>
            <a:ext cx="3195600" cy="192300"/>
          </a:xfrm>
          <a:prstGeom prst="rect">
            <a:avLst/>
          </a:prstGeom>
        </p:spPr>
        <p:txBody>
          <a:bodyPr spcFirstLastPara="1" wrap="square" lIns="34275" tIns="17125" rIns="34275" bIns="17125" anchor="t" anchorCtr="0">
            <a:noAutofit/>
          </a:bodyPr>
          <a:lstStyle>
            <a:lvl1pPr marL="457206" lvl="0" indent="-285753" rtl="0">
              <a:spcBef>
                <a:spcPts val="700"/>
              </a:spcBef>
              <a:spcAft>
                <a:spcPts val="0"/>
              </a:spcAft>
              <a:buSzPts val="900"/>
              <a:buChar char="•"/>
              <a:defRPr sz="900"/>
            </a:lvl1pPr>
            <a:lvl2pPr marL="914411" lvl="1" indent="-285753" rtl="0">
              <a:spcBef>
                <a:spcPts val="400"/>
              </a:spcBef>
              <a:spcAft>
                <a:spcPts val="0"/>
              </a:spcAft>
              <a:buSzPts val="900"/>
              <a:buChar char="•"/>
              <a:defRPr sz="900"/>
            </a:lvl2pPr>
            <a:lvl3pPr marL="1371617" lvl="2" indent="-285753" rtl="0">
              <a:spcBef>
                <a:spcPts val="400"/>
              </a:spcBef>
              <a:spcAft>
                <a:spcPts val="0"/>
              </a:spcAft>
              <a:buSzPts val="900"/>
              <a:buChar char="•"/>
              <a:defRPr sz="900"/>
            </a:lvl3pPr>
            <a:lvl4pPr marL="1828823" lvl="3" indent="-285753" rtl="0">
              <a:spcBef>
                <a:spcPts val="400"/>
              </a:spcBef>
              <a:spcAft>
                <a:spcPts val="0"/>
              </a:spcAft>
              <a:buSzPts val="900"/>
              <a:buChar char="•"/>
              <a:defRPr sz="900"/>
            </a:lvl4pPr>
            <a:lvl5pPr marL="2286029" lvl="4" indent="-285753" rtl="0">
              <a:spcBef>
                <a:spcPts val="400"/>
              </a:spcBef>
              <a:spcAft>
                <a:spcPts val="0"/>
              </a:spcAft>
              <a:buSzPts val="900"/>
              <a:buChar char="•"/>
              <a:defRPr sz="900"/>
            </a:lvl5pPr>
            <a:lvl6pPr marL="2743234" lvl="5" indent="-285753" rtl="0">
              <a:spcBef>
                <a:spcPts val="400"/>
              </a:spcBef>
              <a:spcAft>
                <a:spcPts val="0"/>
              </a:spcAft>
              <a:buSzPts val="900"/>
              <a:buChar char="•"/>
              <a:defRPr sz="900"/>
            </a:lvl6pPr>
            <a:lvl7pPr marL="3200440" lvl="6" indent="-285753" rtl="0">
              <a:spcBef>
                <a:spcPts val="400"/>
              </a:spcBef>
              <a:spcAft>
                <a:spcPts val="0"/>
              </a:spcAft>
              <a:buSzPts val="900"/>
              <a:buChar char="•"/>
              <a:defRPr sz="900"/>
            </a:lvl7pPr>
            <a:lvl8pPr marL="3657646" lvl="7" indent="-285753" rtl="0">
              <a:spcBef>
                <a:spcPts val="400"/>
              </a:spcBef>
              <a:spcAft>
                <a:spcPts val="0"/>
              </a:spcAft>
              <a:buSzPts val="900"/>
              <a:buChar char="•"/>
              <a:defRPr sz="900"/>
            </a:lvl8pPr>
            <a:lvl9pPr marL="4114851" lvl="8" indent="-285753" rtl="0">
              <a:spcBef>
                <a:spcPts val="400"/>
              </a:spcBef>
              <a:spcAft>
                <a:spcPts val="0"/>
              </a:spcAft>
              <a:buSzPts val="900"/>
              <a:buChar char="•"/>
              <a:defRPr sz="900"/>
            </a:lvl9pPr>
          </a:lstStyle>
          <a:p>
            <a:endParaRPr/>
          </a:p>
        </p:txBody>
      </p:sp>
      <p:sp>
        <p:nvSpPr>
          <p:cNvPr id="176" name="Google Shape;176;p28"/>
          <p:cNvSpPr txBox="1">
            <a:spLocks noGrp="1"/>
          </p:cNvSpPr>
          <p:nvPr>
            <p:ph type="body" idx="3"/>
          </p:nvPr>
        </p:nvSpPr>
        <p:spPr>
          <a:xfrm>
            <a:off x="1077501" y="3164816"/>
            <a:ext cx="3195600" cy="192300"/>
          </a:xfrm>
          <a:prstGeom prst="rect">
            <a:avLst/>
          </a:prstGeom>
        </p:spPr>
        <p:txBody>
          <a:bodyPr spcFirstLastPara="1" wrap="square" lIns="34275" tIns="17125" rIns="34275" bIns="17125" anchor="t" anchorCtr="0">
            <a:noAutofit/>
          </a:bodyPr>
          <a:lstStyle>
            <a:lvl1pPr marL="457206" lvl="0" indent="-285753" rtl="0">
              <a:spcBef>
                <a:spcPts val="700"/>
              </a:spcBef>
              <a:spcAft>
                <a:spcPts val="0"/>
              </a:spcAft>
              <a:buSzPts val="900"/>
              <a:buChar char="•"/>
              <a:defRPr sz="900"/>
            </a:lvl1pPr>
            <a:lvl2pPr marL="914411" lvl="1" indent="-285753" rtl="0">
              <a:spcBef>
                <a:spcPts val="400"/>
              </a:spcBef>
              <a:spcAft>
                <a:spcPts val="0"/>
              </a:spcAft>
              <a:buSzPts val="900"/>
              <a:buChar char="•"/>
              <a:defRPr sz="900"/>
            </a:lvl2pPr>
            <a:lvl3pPr marL="1371617" lvl="2" indent="-285753" rtl="0">
              <a:spcBef>
                <a:spcPts val="400"/>
              </a:spcBef>
              <a:spcAft>
                <a:spcPts val="0"/>
              </a:spcAft>
              <a:buSzPts val="900"/>
              <a:buChar char="•"/>
              <a:defRPr sz="900"/>
            </a:lvl3pPr>
            <a:lvl4pPr marL="1828823" lvl="3" indent="-285753" rtl="0">
              <a:spcBef>
                <a:spcPts val="400"/>
              </a:spcBef>
              <a:spcAft>
                <a:spcPts val="0"/>
              </a:spcAft>
              <a:buSzPts val="900"/>
              <a:buChar char="•"/>
              <a:defRPr sz="900"/>
            </a:lvl4pPr>
            <a:lvl5pPr marL="2286029" lvl="4" indent="-285753" rtl="0">
              <a:spcBef>
                <a:spcPts val="400"/>
              </a:spcBef>
              <a:spcAft>
                <a:spcPts val="0"/>
              </a:spcAft>
              <a:buSzPts val="900"/>
              <a:buChar char="•"/>
              <a:defRPr sz="900"/>
            </a:lvl5pPr>
            <a:lvl6pPr marL="2743234" lvl="5" indent="-285753" rtl="0">
              <a:spcBef>
                <a:spcPts val="400"/>
              </a:spcBef>
              <a:spcAft>
                <a:spcPts val="0"/>
              </a:spcAft>
              <a:buSzPts val="900"/>
              <a:buChar char="•"/>
              <a:defRPr sz="900"/>
            </a:lvl6pPr>
            <a:lvl7pPr marL="3200440" lvl="6" indent="-285753" rtl="0">
              <a:spcBef>
                <a:spcPts val="400"/>
              </a:spcBef>
              <a:spcAft>
                <a:spcPts val="0"/>
              </a:spcAft>
              <a:buSzPts val="900"/>
              <a:buChar char="•"/>
              <a:defRPr sz="900"/>
            </a:lvl7pPr>
            <a:lvl8pPr marL="3657646" lvl="7" indent="-285753" rtl="0">
              <a:spcBef>
                <a:spcPts val="400"/>
              </a:spcBef>
              <a:spcAft>
                <a:spcPts val="0"/>
              </a:spcAft>
              <a:buSzPts val="900"/>
              <a:buChar char="•"/>
              <a:defRPr sz="900"/>
            </a:lvl8pPr>
            <a:lvl9pPr marL="4114851" lvl="8" indent="-285753" rtl="0">
              <a:spcBef>
                <a:spcPts val="400"/>
              </a:spcBef>
              <a:spcAft>
                <a:spcPts val="0"/>
              </a:spcAft>
              <a:buSzPts val="900"/>
              <a:buChar char="•"/>
              <a:defRPr sz="900"/>
            </a:lvl9pPr>
          </a:lstStyle>
          <a:p>
            <a:endParaRPr/>
          </a:p>
        </p:txBody>
      </p:sp>
      <p:sp>
        <p:nvSpPr>
          <p:cNvPr id="177" name="Google Shape;177;p28"/>
          <p:cNvSpPr txBox="1">
            <a:spLocks noGrp="1"/>
          </p:cNvSpPr>
          <p:nvPr>
            <p:ph type="body" idx="4"/>
          </p:nvPr>
        </p:nvSpPr>
        <p:spPr>
          <a:xfrm>
            <a:off x="1077501" y="3504216"/>
            <a:ext cx="3195600" cy="192300"/>
          </a:xfrm>
          <a:prstGeom prst="rect">
            <a:avLst/>
          </a:prstGeom>
        </p:spPr>
        <p:txBody>
          <a:bodyPr spcFirstLastPara="1" wrap="square" lIns="34275" tIns="17125" rIns="34275" bIns="17125" anchor="t" anchorCtr="0">
            <a:noAutofit/>
          </a:bodyPr>
          <a:lstStyle>
            <a:lvl1pPr marL="457206" lvl="0" indent="-285753" rtl="0">
              <a:spcBef>
                <a:spcPts val="700"/>
              </a:spcBef>
              <a:spcAft>
                <a:spcPts val="0"/>
              </a:spcAft>
              <a:buSzPts val="900"/>
              <a:buChar char="•"/>
              <a:defRPr sz="900"/>
            </a:lvl1pPr>
            <a:lvl2pPr marL="914411" lvl="1" indent="-285753" rtl="0">
              <a:spcBef>
                <a:spcPts val="400"/>
              </a:spcBef>
              <a:spcAft>
                <a:spcPts val="0"/>
              </a:spcAft>
              <a:buSzPts val="900"/>
              <a:buChar char="•"/>
              <a:defRPr sz="900"/>
            </a:lvl2pPr>
            <a:lvl3pPr marL="1371617" lvl="2" indent="-285753" rtl="0">
              <a:spcBef>
                <a:spcPts val="400"/>
              </a:spcBef>
              <a:spcAft>
                <a:spcPts val="0"/>
              </a:spcAft>
              <a:buSzPts val="900"/>
              <a:buChar char="•"/>
              <a:defRPr sz="900"/>
            </a:lvl3pPr>
            <a:lvl4pPr marL="1828823" lvl="3" indent="-285753" rtl="0">
              <a:spcBef>
                <a:spcPts val="400"/>
              </a:spcBef>
              <a:spcAft>
                <a:spcPts val="0"/>
              </a:spcAft>
              <a:buSzPts val="900"/>
              <a:buChar char="•"/>
              <a:defRPr sz="900"/>
            </a:lvl4pPr>
            <a:lvl5pPr marL="2286029" lvl="4" indent="-285753" rtl="0">
              <a:spcBef>
                <a:spcPts val="400"/>
              </a:spcBef>
              <a:spcAft>
                <a:spcPts val="0"/>
              </a:spcAft>
              <a:buSzPts val="900"/>
              <a:buChar char="•"/>
              <a:defRPr sz="900"/>
            </a:lvl5pPr>
            <a:lvl6pPr marL="2743234" lvl="5" indent="-285753" rtl="0">
              <a:spcBef>
                <a:spcPts val="400"/>
              </a:spcBef>
              <a:spcAft>
                <a:spcPts val="0"/>
              </a:spcAft>
              <a:buSzPts val="900"/>
              <a:buChar char="•"/>
              <a:defRPr sz="900"/>
            </a:lvl6pPr>
            <a:lvl7pPr marL="3200440" lvl="6" indent="-285753" rtl="0">
              <a:spcBef>
                <a:spcPts val="400"/>
              </a:spcBef>
              <a:spcAft>
                <a:spcPts val="0"/>
              </a:spcAft>
              <a:buSzPts val="900"/>
              <a:buChar char="•"/>
              <a:defRPr sz="900"/>
            </a:lvl7pPr>
            <a:lvl8pPr marL="3657646" lvl="7" indent="-285753" rtl="0">
              <a:spcBef>
                <a:spcPts val="400"/>
              </a:spcBef>
              <a:spcAft>
                <a:spcPts val="0"/>
              </a:spcAft>
              <a:buSzPts val="900"/>
              <a:buChar char="•"/>
              <a:defRPr sz="900"/>
            </a:lvl8pPr>
            <a:lvl9pPr marL="4114851" lvl="8" indent="-285753" rtl="0">
              <a:spcBef>
                <a:spcPts val="400"/>
              </a:spcBef>
              <a:spcAft>
                <a:spcPts val="0"/>
              </a:spcAft>
              <a:buSzPts val="900"/>
              <a:buChar char="•"/>
              <a:defRPr sz="900"/>
            </a:lvl9pPr>
          </a:lstStyle>
          <a:p>
            <a:endParaRPr/>
          </a:p>
        </p:txBody>
      </p:sp>
      <p:sp>
        <p:nvSpPr>
          <p:cNvPr id="178" name="Google Shape;178;p28"/>
          <p:cNvSpPr txBox="1">
            <a:spLocks noGrp="1"/>
          </p:cNvSpPr>
          <p:nvPr>
            <p:ph type="body" idx="5"/>
          </p:nvPr>
        </p:nvSpPr>
        <p:spPr>
          <a:xfrm>
            <a:off x="1077501" y="3845466"/>
            <a:ext cx="3195600" cy="192300"/>
          </a:xfrm>
          <a:prstGeom prst="rect">
            <a:avLst/>
          </a:prstGeom>
        </p:spPr>
        <p:txBody>
          <a:bodyPr spcFirstLastPara="1" wrap="square" lIns="34275" tIns="17125" rIns="34275" bIns="17125" anchor="t" anchorCtr="0">
            <a:noAutofit/>
          </a:bodyPr>
          <a:lstStyle>
            <a:lvl1pPr marL="457206" lvl="0" indent="-285753" rtl="0">
              <a:spcBef>
                <a:spcPts val="700"/>
              </a:spcBef>
              <a:spcAft>
                <a:spcPts val="0"/>
              </a:spcAft>
              <a:buSzPts val="900"/>
              <a:buChar char="•"/>
              <a:defRPr sz="900"/>
            </a:lvl1pPr>
            <a:lvl2pPr marL="914411" lvl="1" indent="-285753" rtl="0">
              <a:spcBef>
                <a:spcPts val="400"/>
              </a:spcBef>
              <a:spcAft>
                <a:spcPts val="0"/>
              </a:spcAft>
              <a:buSzPts val="900"/>
              <a:buChar char="•"/>
              <a:defRPr sz="900"/>
            </a:lvl2pPr>
            <a:lvl3pPr marL="1371617" lvl="2" indent="-285753" rtl="0">
              <a:spcBef>
                <a:spcPts val="400"/>
              </a:spcBef>
              <a:spcAft>
                <a:spcPts val="0"/>
              </a:spcAft>
              <a:buSzPts val="900"/>
              <a:buChar char="•"/>
              <a:defRPr sz="900"/>
            </a:lvl3pPr>
            <a:lvl4pPr marL="1828823" lvl="3" indent="-285753" rtl="0">
              <a:spcBef>
                <a:spcPts val="400"/>
              </a:spcBef>
              <a:spcAft>
                <a:spcPts val="0"/>
              </a:spcAft>
              <a:buSzPts val="900"/>
              <a:buChar char="•"/>
              <a:defRPr sz="900"/>
            </a:lvl4pPr>
            <a:lvl5pPr marL="2286029" lvl="4" indent="-285753" rtl="0">
              <a:spcBef>
                <a:spcPts val="400"/>
              </a:spcBef>
              <a:spcAft>
                <a:spcPts val="0"/>
              </a:spcAft>
              <a:buSzPts val="900"/>
              <a:buChar char="•"/>
              <a:defRPr sz="900"/>
            </a:lvl5pPr>
            <a:lvl6pPr marL="2743234" lvl="5" indent="-285753" rtl="0">
              <a:spcBef>
                <a:spcPts val="400"/>
              </a:spcBef>
              <a:spcAft>
                <a:spcPts val="0"/>
              </a:spcAft>
              <a:buSzPts val="900"/>
              <a:buChar char="•"/>
              <a:defRPr sz="900"/>
            </a:lvl6pPr>
            <a:lvl7pPr marL="3200440" lvl="6" indent="-285753" rtl="0">
              <a:spcBef>
                <a:spcPts val="400"/>
              </a:spcBef>
              <a:spcAft>
                <a:spcPts val="0"/>
              </a:spcAft>
              <a:buSzPts val="900"/>
              <a:buChar char="•"/>
              <a:defRPr sz="900"/>
            </a:lvl7pPr>
            <a:lvl8pPr marL="3657646" lvl="7" indent="-285753" rtl="0">
              <a:spcBef>
                <a:spcPts val="400"/>
              </a:spcBef>
              <a:spcAft>
                <a:spcPts val="0"/>
              </a:spcAft>
              <a:buSzPts val="900"/>
              <a:buChar char="•"/>
              <a:defRPr sz="900"/>
            </a:lvl8pPr>
            <a:lvl9pPr marL="4114851" lvl="8" indent="-285753" rtl="0">
              <a:spcBef>
                <a:spcPts val="400"/>
              </a:spcBef>
              <a:spcAft>
                <a:spcPts val="0"/>
              </a:spcAft>
              <a:buSzPts val="900"/>
              <a:buChar char="•"/>
              <a:defRPr sz="900"/>
            </a:lvl9pPr>
          </a:lstStyle>
          <a:p>
            <a:endParaRPr/>
          </a:p>
        </p:txBody>
      </p:sp>
      <p:sp>
        <p:nvSpPr>
          <p:cNvPr id="179" name="Google Shape;179;p28"/>
          <p:cNvSpPr txBox="1">
            <a:spLocks noGrp="1"/>
          </p:cNvSpPr>
          <p:nvPr>
            <p:ph type="body" idx="6"/>
          </p:nvPr>
        </p:nvSpPr>
        <p:spPr>
          <a:xfrm>
            <a:off x="1077501" y="2487967"/>
            <a:ext cx="3195600" cy="192300"/>
          </a:xfrm>
          <a:prstGeom prst="rect">
            <a:avLst/>
          </a:prstGeom>
        </p:spPr>
        <p:txBody>
          <a:bodyPr spcFirstLastPara="1" wrap="square" lIns="34275" tIns="17125" rIns="34275" bIns="17125" anchor="t" anchorCtr="0">
            <a:noAutofit/>
          </a:bodyPr>
          <a:lstStyle>
            <a:lvl1pPr marL="457206" lvl="0" indent="-285753" rtl="0">
              <a:spcBef>
                <a:spcPts val="700"/>
              </a:spcBef>
              <a:spcAft>
                <a:spcPts val="0"/>
              </a:spcAft>
              <a:buSzPts val="900"/>
              <a:buChar char="•"/>
              <a:defRPr sz="900"/>
            </a:lvl1pPr>
            <a:lvl2pPr marL="914411" lvl="1" indent="-285753" rtl="0">
              <a:spcBef>
                <a:spcPts val="400"/>
              </a:spcBef>
              <a:spcAft>
                <a:spcPts val="0"/>
              </a:spcAft>
              <a:buSzPts val="900"/>
              <a:buChar char="•"/>
              <a:defRPr sz="900"/>
            </a:lvl2pPr>
            <a:lvl3pPr marL="1371617" lvl="2" indent="-285753" rtl="0">
              <a:spcBef>
                <a:spcPts val="400"/>
              </a:spcBef>
              <a:spcAft>
                <a:spcPts val="0"/>
              </a:spcAft>
              <a:buSzPts val="900"/>
              <a:buChar char="•"/>
              <a:defRPr sz="900"/>
            </a:lvl3pPr>
            <a:lvl4pPr marL="1828823" lvl="3" indent="-285753" rtl="0">
              <a:spcBef>
                <a:spcPts val="400"/>
              </a:spcBef>
              <a:spcAft>
                <a:spcPts val="0"/>
              </a:spcAft>
              <a:buSzPts val="900"/>
              <a:buChar char="•"/>
              <a:defRPr sz="900"/>
            </a:lvl4pPr>
            <a:lvl5pPr marL="2286029" lvl="4" indent="-285753" rtl="0">
              <a:spcBef>
                <a:spcPts val="400"/>
              </a:spcBef>
              <a:spcAft>
                <a:spcPts val="0"/>
              </a:spcAft>
              <a:buSzPts val="900"/>
              <a:buChar char="•"/>
              <a:defRPr sz="900"/>
            </a:lvl5pPr>
            <a:lvl6pPr marL="2743234" lvl="5" indent="-285753" rtl="0">
              <a:spcBef>
                <a:spcPts val="400"/>
              </a:spcBef>
              <a:spcAft>
                <a:spcPts val="0"/>
              </a:spcAft>
              <a:buSzPts val="900"/>
              <a:buChar char="•"/>
              <a:defRPr sz="900"/>
            </a:lvl6pPr>
            <a:lvl7pPr marL="3200440" lvl="6" indent="-285753" rtl="0">
              <a:spcBef>
                <a:spcPts val="400"/>
              </a:spcBef>
              <a:spcAft>
                <a:spcPts val="0"/>
              </a:spcAft>
              <a:buSzPts val="900"/>
              <a:buChar char="•"/>
              <a:defRPr sz="900"/>
            </a:lvl7pPr>
            <a:lvl8pPr marL="3657646" lvl="7" indent="-285753" rtl="0">
              <a:spcBef>
                <a:spcPts val="400"/>
              </a:spcBef>
              <a:spcAft>
                <a:spcPts val="0"/>
              </a:spcAft>
              <a:buSzPts val="900"/>
              <a:buChar char="•"/>
              <a:defRPr sz="900"/>
            </a:lvl8pPr>
            <a:lvl9pPr marL="4114851" lvl="8" indent="-285753" rtl="0">
              <a:spcBef>
                <a:spcPts val="400"/>
              </a:spcBef>
              <a:spcAft>
                <a:spcPts val="0"/>
              </a:spcAft>
              <a:buSzPts val="900"/>
              <a:buChar char="•"/>
              <a:defRPr sz="900"/>
            </a:lvl9pPr>
          </a:lstStyle>
          <a:p>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AAA-Picture-Bullets-Slide" type="picTx">
  <p:cSld name="PICTURE_WITH_CAPTION_TEXT">
    <p:spTree>
      <p:nvGrpSpPr>
        <p:cNvPr id="1" name="Shape 180"/>
        <p:cNvGrpSpPr/>
        <p:nvPr/>
      </p:nvGrpSpPr>
      <p:grpSpPr>
        <a:xfrm>
          <a:off x="0" y="0"/>
          <a:ext cx="0" cy="0"/>
          <a:chOff x="0" y="0"/>
          <a:chExt cx="0" cy="0"/>
        </a:xfrm>
      </p:grpSpPr>
      <p:sp>
        <p:nvSpPr>
          <p:cNvPr id="181" name="Google Shape;181;p29"/>
          <p:cNvSpPr/>
          <p:nvPr/>
        </p:nvSpPr>
        <p:spPr>
          <a:xfrm rot="10800000" flipH="1">
            <a:off x="549275" y="804875"/>
            <a:ext cx="1632000" cy="26700"/>
          </a:xfrm>
          <a:prstGeom prst="rect">
            <a:avLst/>
          </a:prstGeom>
          <a:solidFill>
            <a:schemeClr val="accent1"/>
          </a:solidFill>
          <a:ln>
            <a:noFill/>
          </a:ln>
        </p:spPr>
        <p:txBody>
          <a:bodyPr spcFirstLastPara="1" wrap="square" lIns="34275" tIns="34275" rIns="34275" bIns="34275" anchor="ctr" anchorCtr="0">
            <a:noAutofit/>
          </a:bodyPr>
          <a:lstStyle/>
          <a:p>
            <a:pPr marL="0" marR="0" lvl="0" indent="0" algn="l" rtl="0">
              <a:lnSpc>
                <a:spcPct val="100000"/>
              </a:lnSpc>
              <a:spcBef>
                <a:spcPts val="0"/>
              </a:spcBef>
              <a:spcAft>
                <a:spcPts val="0"/>
              </a:spcAft>
              <a:buClr>
                <a:srgbClr val="000000"/>
              </a:buClr>
              <a:buSzPts val="500"/>
              <a:buFont typeface="Arial"/>
              <a:buNone/>
            </a:pPr>
            <a:endParaRPr sz="500" b="0" i="0" u="none" strike="noStrike" cap="none">
              <a:solidFill>
                <a:srgbClr val="000000"/>
              </a:solidFill>
              <a:latin typeface="Arial"/>
              <a:ea typeface="Arial"/>
              <a:cs typeface="Arial"/>
              <a:sym typeface="Arial"/>
            </a:endParaRPr>
          </a:p>
        </p:txBody>
      </p:sp>
      <p:sp>
        <p:nvSpPr>
          <p:cNvPr id="182" name="Google Shape;182;p29"/>
          <p:cNvSpPr>
            <a:spLocks noGrp="1"/>
          </p:cNvSpPr>
          <p:nvPr>
            <p:ph type="pic" idx="2"/>
          </p:nvPr>
        </p:nvSpPr>
        <p:spPr>
          <a:xfrm>
            <a:off x="5151126" y="0"/>
            <a:ext cx="3993001" cy="5143500"/>
          </a:xfrm>
          <a:prstGeom prst="rect">
            <a:avLst/>
          </a:prstGeom>
          <a:noFill/>
          <a:ln>
            <a:noFill/>
          </a:ln>
        </p:spPr>
      </p:sp>
      <p:sp>
        <p:nvSpPr>
          <p:cNvPr id="183" name="Google Shape;183;p29"/>
          <p:cNvSpPr txBox="1">
            <a:spLocks noGrp="1"/>
          </p:cNvSpPr>
          <p:nvPr>
            <p:ph type="title"/>
          </p:nvPr>
        </p:nvSpPr>
        <p:spPr>
          <a:xfrm>
            <a:off x="549276" y="841299"/>
            <a:ext cx="3195600" cy="783000"/>
          </a:xfrm>
          <a:prstGeom prst="rect">
            <a:avLst/>
          </a:prstGeom>
        </p:spPr>
        <p:txBody>
          <a:bodyPr spcFirstLastPara="1" wrap="square" lIns="34275" tIns="17125" rIns="34275" bIns="17125" anchor="b" anchorCtr="0">
            <a:normAutofit/>
          </a:bodyPr>
          <a:lstStyle>
            <a:lvl1pPr lvl="0" rtl="0">
              <a:spcBef>
                <a:spcPts val="0"/>
              </a:spcBef>
              <a:spcAft>
                <a:spcPts val="0"/>
              </a:spcAft>
              <a:buSzPts val="2000"/>
              <a:buFont typeface="Arial"/>
              <a:buNone/>
              <a:defRPr sz="2000" b="1">
                <a:latin typeface="Arial"/>
                <a:ea typeface="Arial"/>
                <a:cs typeface="Arial"/>
                <a:sym typeface="Arial"/>
              </a:defRPr>
            </a:lvl1pPr>
            <a:lvl2pPr lvl="1" rtl="0">
              <a:spcBef>
                <a:spcPts val="0"/>
              </a:spcBef>
              <a:spcAft>
                <a:spcPts val="0"/>
              </a:spcAft>
              <a:buSzPts val="500"/>
              <a:buNone/>
              <a:defRPr/>
            </a:lvl2pPr>
            <a:lvl3pPr lvl="2" rtl="0">
              <a:spcBef>
                <a:spcPts val="0"/>
              </a:spcBef>
              <a:spcAft>
                <a:spcPts val="0"/>
              </a:spcAft>
              <a:buSzPts val="500"/>
              <a:buNone/>
              <a:defRPr/>
            </a:lvl3pPr>
            <a:lvl4pPr lvl="3" rtl="0">
              <a:spcBef>
                <a:spcPts val="0"/>
              </a:spcBef>
              <a:spcAft>
                <a:spcPts val="0"/>
              </a:spcAft>
              <a:buSzPts val="500"/>
              <a:buNone/>
              <a:defRPr/>
            </a:lvl4pPr>
            <a:lvl5pPr lvl="4" rtl="0">
              <a:spcBef>
                <a:spcPts val="0"/>
              </a:spcBef>
              <a:spcAft>
                <a:spcPts val="0"/>
              </a:spcAft>
              <a:buSzPts val="500"/>
              <a:buNone/>
              <a:defRPr/>
            </a:lvl5pPr>
            <a:lvl6pPr lvl="5" rtl="0">
              <a:spcBef>
                <a:spcPts val="0"/>
              </a:spcBef>
              <a:spcAft>
                <a:spcPts val="0"/>
              </a:spcAft>
              <a:buSzPts val="500"/>
              <a:buNone/>
              <a:defRPr/>
            </a:lvl6pPr>
            <a:lvl7pPr lvl="6" rtl="0">
              <a:spcBef>
                <a:spcPts val="0"/>
              </a:spcBef>
              <a:spcAft>
                <a:spcPts val="0"/>
              </a:spcAft>
              <a:buSzPts val="500"/>
              <a:buNone/>
              <a:defRPr/>
            </a:lvl7pPr>
            <a:lvl8pPr lvl="7" rtl="0">
              <a:spcBef>
                <a:spcPts val="0"/>
              </a:spcBef>
              <a:spcAft>
                <a:spcPts val="0"/>
              </a:spcAft>
              <a:buSzPts val="500"/>
              <a:buNone/>
              <a:defRPr/>
            </a:lvl8pPr>
            <a:lvl9pPr lvl="8" rtl="0">
              <a:spcBef>
                <a:spcPts val="0"/>
              </a:spcBef>
              <a:spcAft>
                <a:spcPts val="0"/>
              </a:spcAft>
              <a:buSzPts val="500"/>
              <a:buNone/>
              <a:defRPr/>
            </a:lvl9pPr>
          </a:lstStyle>
          <a:p>
            <a:endParaRPr/>
          </a:p>
        </p:txBody>
      </p:sp>
      <p:sp>
        <p:nvSpPr>
          <p:cNvPr id="184" name="Google Shape;184;p29"/>
          <p:cNvSpPr txBox="1">
            <a:spLocks noGrp="1"/>
          </p:cNvSpPr>
          <p:nvPr>
            <p:ph type="subTitle" idx="1"/>
          </p:nvPr>
        </p:nvSpPr>
        <p:spPr>
          <a:xfrm>
            <a:off x="549276" y="1851226"/>
            <a:ext cx="3195600" cy="359700"/>
          </a:xfrm>
          <a:prstGeom prst="rect">
            <a:avLst/>
          </a:prstGeom>
        </p:spPr>
        <p:txBody>
          <a:bodyPr spcFirstLastPara="1" wrap="square" lIns="34275" tIns="17125" rIns="34275" bIns="17125" anchor="t" anchorCtr="0">
            <a:normAutofit/>
          </a:bodyPr>
          <a:lstStyle>
            <a:lvl1pPr lvl="0" rtl="0">
              <a:spcBef>
                <a:spcPts val="700"/>
              </a:spcBef>
              <a:spcAft>
                <a:spcPts val="0"/>
              </a:spcAft>
              <a:buSzPts val="1200"/>
              <a:buNone/>
              <a:defRPr sz="1200" b="1"/>
            </a:lvl1pPr>
            <a:lvl2pPr lvl="1" rtl="0">
              <a:spcBef>
                <a:spcPts val="400"/>
              </a:spcBef>
              <a:spcAft>
                <a:spcPts val="0"/>
              </a:spcAft>
              <a:buSzPts val="1800"/>
              <a:buNone/>
              <a:defRPr b="1"/>
            </a:lvl2pPr>
            <a:lvl3pPr lvl="2" rtl="0">
              <a:spcBef>
                <a:spcPts val="400"/>
              </a:spcBef>
              <a:spcAft>
                <a:spcPts val="0"/>
              </a:spcAft>
              <a:buSzPts val="1500"/>
              <a:buNone/>
              <a:defRPr b="1"/>
            </a:lvl3pPr>
            <a:lvl4pPr lvl="3" rtl="0">
              <a:spcBef>
                <a:spcPts val="400"/>
              </a:spcBef>
              <a:spcAft>
                <a:spcPts val="0"/>
              </a:spcAft>
              <a:buSzPts val="1300"/>
              <a:buNone/>
              <a:defRPr b="1"/>
            </a:lvl4pPr>
            <a:lvl5pPr lvl="4" rtl="0">
              <a:spcBef>
                <a:spcPts val="400"/>
              </a:spcBef>
              <a:spcAft>
                <a:spcPts val="0"/>
              </a:spcAft>
              <a:buSzPts val="1300"/>
              <a:buNone/>
              <a:defRPr b="1"/>
            </a:lvl5pPr>
            <a:lvl6pPr lvl="5" rtl="0">
              <a:spcBef>
                <a:spcPts val="400"/>
              </a:spcBef>
              <a:spcAft>
                <a:spcPts val="0"/>
              </a:spcAft>
              <a:buSzPts val="1300"/>
              <a:buNone/>
              <a:defRPr b="1"/>
            </a:lvl6pPr>
            <a:lvl7pPr lvl="6" rtl="0">
              <a:spcBef>
                <a:spcPts val="400"/>
              </a:spcBef>
              <a:spcAft>
                <a:spcPts val="0"/>
              </a:spcAft>
              <a:buSzPts val="1300"/>
              <a:buNone/>
              <a:defRPr b="1"/>
            </a:lvl7pPr>
            <a:lvl8pPr lvl="7" rtl="0">
              <a:spcBef>
                <a:spcPts val="400"/>
              </a:spcBef>
              <a:spcAft>
                <a:spcPts val="0"/>
              </a:spcAft>
              <a:buSzPts val="1300"/>
              <a:buNone/>
              <a:defRPr b="1"/>
            </a:lvl8pPr>
            <a:lvl9pPr lvl="8" rtl="0">
              <a:spcBef>
                <a:spcPts val="400"/>
              </a:spcBef>
              <a:spcAft>
                <a:spcPts val="0"/>
              </a:spcAft>
              <a:buSzPts val="1300"/>
              <a:buNone/>
              <a:defRPr b="1"/>
            </a:lvl9pPr>
          </a:lstStyle>
          <a:p>
            <a:endParaRPr/>
          </a:p>
        </p:txBody>
      </p:sp>
      <p:sp>
        <p:nvSpPr>
          <p:cNvPr id="185" name="Google Shape;185;p29"/>
          <p:cNvSpPr txBox="1">
            <a:spLocks noGrp="1"/>
          </p:cNvSpPr>
          <p:nvPr>
            <p:ph type="body" idx="3"/>
          </p:nvPr>
        </p:nvSpPr>
        <p:spPr>
          <a:xfrm>
            <a:off x="760001" y="2621991"/>
            <a:ext cx="3195600" cy="192300"/>
          </a:xfrm>
          <a:prstGeom prst="rect">
            <a:avLst/>
          </a:prstGeom>
        </p:spPr>
        <p:txBody>
          <a:bodyPr spcFirstLastPara="1" wrap="square" lIns="34275" tIns="17125" rIns="34275" bIns="17125" anchor="t" anchorCtr="0">
            <a:noAutofit/>
          </a:bodyPr>
          <a:lstStyle>
            <a:lvl1pPr marL="457206" lvl="0" indent="-292103" rtl="0">
              <a:spcBef>
                <a:spcPts val="700"/>
              </a:spcBef>
              <a:spcAft>
                <a:spcPts val="0"/>
              </a:spcAft>
              <a:buSzPts val="1000"/>
              <a:buChar char="•"/>
              <a:defRPr sz="1000"/>
            </a:lvl1pPr>
            <a:lvl2pPr marL="914411" lvl="1" indent="-292103" rtl="0">
              <a:spcBef>
                <a:spcPts val="400"/>
              </a:spcBef>
              <a:spcAft>
                <a:spcPts val="0"/>
              </a:spcAft>
              <a:buSzPts val="1000"/>
              <a:buChar char="•"/>
              <a:defRPr sz="1000"/>
            </a:lvl2pPr>
            <a:lvl3pPr marL="1371617" lvl="2" indent="-292103" rtl="0">
              <a:spcBef>
                <a:spcPts val="400"/>
              </a:spcBef>
              <a:spcAft>
                <a:spcPts val="0"/>
              </a:spcAft>
              <a:buSzPts val="1000"/>
              <a:buChar char="•"/>
              <a:defRPr sz="1000"/>
            </a:lvl3pPr>
            <a:lvl4pPr marL="1828823" lvl="3" indent="-292103" rtl="0">
              <a:spcBef>
                <a:spcPts val="400"/>
              </a:spcBef>
              <a:spcAft>
                <a:spcPts val="0"/>
              </a:spcAft>
              <a:buSzPts val="1000"/>
              <a:buChar char="•"/>
              <a:defRPr sz="1000"/>
            </a:lvl4pPr>
            <a:lvl5pPr marL="2286029" lvl="4" indent="-292103" rtl="0">
              <a:spcBef>
                <a:spcPts val="400"/>
              </a:spcBef>
              <a:spcAft>
                <a:spcPts val="0"/>
              </a:spcAft>
              <a:buSzPts val="1000"/>
              <a:buChar char="•"/>
              <a:defRPr sz="1000"/>
            </a:lvl5pPr>
            <a:lvl6pPr marL="2743234" lvl="5" indent="-292103" rtl="0">
              <a:spcBef>
                <a:spcPts val="400"/>
              </a:spcBef>
              <a:spcAft>
                <a:spcPts val="0"/>
              </a:spcAft>
              <a:buSzPts val="1000"/>
              <a:buChar char="•"/>
              <a:defRPr sz="1000"/>
            </a:lvl6pPr>
            <a:lvl7pPr marL="3200440" lvl="6" indent="-292103" rtl="0">
              <a:spcBef>
                <a:spcPts val="400"/>
              </a:spcBef>
              <a:spcAft>
                <a:spcPts val="0"/>
              </a:spcAft>
              <a:buSzPts val="1000"/>
              <a:buChar char="•"/>
              <a:defRPr sz="1000"/>
            </a:lvl7pPr>
            <a:lvl8pPr marL="3657646" lvl="7" indent="-292103" rtl="0">
              <a:spcBef>
                <a:spcPts val="400"/>
              </a:spcBef>
              <a:spcAft>
                <a:spcPts val="0"/>
              </a:spcAft>
              <a:buSzPts val="1000"/>
              <a:buChar char="•"/>
              <a:defRPr sz="1000"/>
            </a:lvl8pPr>
            <a:lvl9pPr marL="4114851" lvl="8" indent="-292103" rtl="0">
              <a:spcBef>
                <a:spcPts val="400"/>
              </a:spcBef>
              <a:spcAft>
                <a:spcPts val="0"/>
              </a:spcAft>
              <a:buSzPts val="1000"/>
              <a:buChar char="•"/>
              <a:defRPr sz="1000"/>
            </a:lvl9pPr>
          </a:lstStyle>
          <a:p>
            <a:endParaRPr/>
          </a:p>
        </p:txBody>
      </p:sp>
      <p:sp>
        <p:nvSpPr>
          <p:cNvPr id="186" name="Google Shape;186;p29"/>
          <p:cNvSpPr txBox="1">
            <a:spLocks noGrp="1"/>
          </p:cNvSpPr>
          <p:nvPr>
            <p:ph type="body" idx="4"/>
          </p:nvPr>
        </p:nvSpPr>
        <p:spPr>
          <a:xfrm>
            <a:off x="760001" y="2959441"/>
            <a:ext cx="3195600" cy="192300"/>
          </a:xfrm>
          <a:prstGeom prst="rect">
            <a:avLst/>
          </a:prstGeom>
        </p:spPr>
        <p:txBody>
          <a:bodyPr spcFirstLastPara="1" wrap="square" lIns="34275" tIns="17125" rIns="34275" bIns="17125" anchor="t" anchorCtr="0">
            <a:noAutofit/>
          </a:bodyPr>
          <a:lstStyle>
            <a:lvl1pPr marL="457206" lvl="0" indent="-292103" rtl="0">
              <a:spcBef>
                <a:spcPts val="700"/>
              </a:spcBef>
              <a:spcAft>
                <a:spcPts val="0"/>
              </a:spcAft>
              <a:buSzPts val="1000"/>
              <a:buChar char="•"/>
              <a:defRPr sz="1000"/>
            </a:lvl1pPr>
            <a:lvl2pPr marL="914411" lvl="1" indent="-292103" rtl="0">
              <a:spcBef>
                <a:spcPts val="400"/>
              </a:spcBef>
              <a:spcAft>
                <a:spcPts val="0"/>
              </a:spcAft>
              <a:buSzPts val="1000"/>
              <a:buChar char="•"/>
              <a:defRPr sz="1000"/>
            </a:lvl2pPr>
            <a:lvl3pPr marL="1371617" lvl="2" indent="-292103" rtl="0">
              <a:spcBef>
                <a:spcPts val="400"/>
              </a:spcBef>
              <a:spcAft>
                <a:spcPts val="0"/>
              </a:spcAft>
              <a:buSzPts val="1000"/>
              <a:buChar char="•"/>
              <a:defRPr sz="1000"/>
            </a:lvl3pPr>
            <a:lvl4pPr marL="1828823" lvl="3" indent="-292103" rtl="0">
              <a:spcBef>
                <a:spcPts val="400"/>
              </a:spcBef>
              <a:spcAft>
                <a:spcPts val="0"/>
              </a:spcAft>
              <a:buSzPts val="1000"/>
              <a:buChar char="•"/>
              <a:defRPr sz="1000"/>
            </a:lvl4pPr>
            <a:lvl5pPr marL="2286029" lvl="4" indent="-292103" rtl="0">
              <a:spcBef>
                <a:spcPts val="400"/>
              </a:spcBef>
              <a:spcAft>
                <a:spcPts val="0"/>
              </a:spcAft>
              <a:buSzPts val="1000"/>
              <a:buChar char="•"/>
              <a:defRPr sz="1000"/>
            </a:lvl5pPr>
            <a:lvl6pPr marL="2743234" lvl="5" indent="-292103" rtl="0">
              <a:spcBef>
                <a:spcPts val="400"/>
              </a:spcBef>
              <a:spcAft>
                <a:spcPts val="0"/>
              </a:spcAft>
              <a:buSzPts val="1000"/>
              <a:buChar char="•"/>
              <a:defRPr sz="1000"/>
            </a:lvl6pPr>
            <a:lvl7pPr marL="3200440" lvl="6" indent="-292103" rtl="0">
              <a:spcBef>
                <a:spcPts val="400"/>
              </a:spcBef>
              <a:spcAft>
                <a:spcPts val="0"/>
              </a:spcAft>
              <a:buSzPts val="1000"/>
              <a:buChar char="•"/>
              <a:defRPr sz="1000"/>
            </a:lvl7pPr>
            <a:lvl8pPr marL="3657646" lvl="7" indent="-292103" rtl="0">
              <a:spcBef>
                <a:spcPts val="400"/>
              </a:spcBef>
              <a:spcAft>
                <a:spcPts val="0"/>
              </a:spcAft>
              <a:buSzPts val="1000"/>
              <a:buChar char="•"/>
              <a:defRPr sz="1000"/>
            </a:lvl8pPr>
            <a:lvl9pPr marL="4114851" lvl="8" indent="-292103" rtl="0">
              <a:spcBef>
                <a:spcPts val="400"/>
              </a:spcBef>
              <a:spcAft>
                <a:spcPts val="0"/>
              </a:spcAft>
              <a:buSzPts val="1000"/>
              <a:buChar char="•"/>
              <a:defRPr sz="1000"/>
            </a:lvl9pPr>
          </a:lstStyle>
          <a:p>
            <a:endParaRPr/>
          </a:p>
        </p:txBody>
      </p:sp>
      <p:sp>
        <p:nvSpPr>
          <p:cNvPr id="187" name="Google Shape;187;p29"/>
          <p:cNvSpPr txBox="1">
            <a:spLocks noGrp="1"/>
          </p:cNvSpPr>
          <p:nvPr>
            <p:ph type="body" idx="5"/>
          </p:nvPr>
        </p:nvSpPr>
        <p:spPr>
          <a:xfrm>
            <a:off x="760001" y="3298841"/>
            <a:ext cx="3195600" cy="192300"/>
          </a:xfrm>
          <a:prstGeom prst="rect">
            <a:avLst/>
          </a:prstGeom>
        </p:spPr>
        <p:txBody>
          <a:bodyPr spcFirstLastPara="1" wrap="square" lIns="34275" tIns="17125" rIns="34275" bIns="17125" anchor="t" anchorCtr="0">
            <a:noAutofit/>
          </a:bodyPr>
          <a:lstStyle>
            <a:lvl1pPr marL="457206" lvl="0" indent="-292103" rtl="0">
              <a:spcBef>
                <a:spcPts val="700"/>
              </a:spcBef>
              <a:spcAft>
                <a:spcPts val="0"/>
              </a:spcAft>
              <a:buSzPts val="1000"/>
              <a:buChar char="•"/>
              <a:defRPr sz="1000"/>
            </a:lvl1pPr>
            <a:lvl2pPr marL="914411" lvl="1" indent="-292103" rtl="0">
              <a:spcBef>
                <a:spcPts val="400"/>
              </a:spcBef>
              <a:spcAft>
                <a:spcPts val="0"/>
              </a:spcAft>
              <a:buSzPts val="1000"/>
              <a:buChar char="•"/>
              <a:defRPr sz="1000"/>
            </a:lvl2pPr>
            <a:lvl3pPr marL="1371617" lvl="2" indent="-292103" rtl="0">
              <a:spcBef>
                <a:spcPts val="400"/>
              </a:spcBef>
              <a:spcAft>
                <a:spcPts val="0"/>
              </a:spcAft>
              <a:buSzPts val="1000"/>
              <a:buChar char="•"/>
              <a:defRPr sz="1000"/>
            </a:lvl3pPr>
            <a:lvl4pPr marL="1828823" lvl="3" indent="-292103" rtl="0">
              <a:spcBef>
                <a:spcPts val="400"/>
              </a:spcBef>
              <a:spcAft>
                <a:spcPts val="0"/>
              </a:spcAft>
              <a:buSzPts val="1000"/>
              <a:buChar char="•"/>
              <a:defRPr sz="1000"/>
            </a:lvl4pPr>
            <a:lvl5pPr marL="2286029" lvl="4" indent="-292103" rtl="0">
              <a:spcBef>
                <a:spcPts val="400"/>
              </a:spcBef>
              <a:spcAft>
                <a:spcPts val="0"/>
              </a:spcAft>
              <a:buSzPts val="1000"/>
              <a:buChar char="•"/>
              <a:defRPr sz="1000"/>
            </a:lvl5pPr>
            <a:lvl6pPr marL="2743234" lvl="5" indent="-292103" rtl="0">
              <a:spcBef>
                <a:spcPts val="400"/>
              </a:spcBef>
              <a:spcAft>
                <a:spcPts val="0"/>
              </a:spcAft>
              <a:buSzPts val="1000"/>
              <a:buChar char="•"/>
              <a:defRPr sz="1000"/>
            </a:lvl6pPr>
            <a:lvl7pPr marL="3200440" lvl="6" indent="-292103" rtl="0">
              <a:spcBef>
                <a:spcPts val="400"/>
              </a:spcBef>
              <a:spcAft>
                <a:spcPts val="0"/>
              </a:spcAft>
              <a:buSzPts val="1000"/>
              <a:buChar char="•"/>
              <a:defRPr sz="1000"/>
            </a:lvl7pPr>
            <a:lvl8pPr marL="3657646" lvl="7" indent="-292103" rtl="0">
              <a:spcBef>
                <a:spcPts val="400"/>
              </a:spcBef>
              <a:spcAft>
                <a:spcPts val="0"/>
              </a:spcAft>
              <a:buSzPts val="1000"/>
              <a:buChar char="•"/>
              <a:defRPr sz="1000"/>
            </a:lvl8pPr>
            <a:lvl9pPr marL="4114851" lvl="8" indent="-292103" rtl="0">
              <a:spcBef>
                <a:spcPts val="400"/>
              </a:spcBef>
              <a:spcAft>
                <a:spcPts val="0"/>
              </a:spcAft>
              <a:buSzPts val="1000"/>
              <a:buChar char="•"/>
              <a:defRPr sz="1000"/>
            </a:lvl9pPr>
          </a:lstStyle>
          <a:p>
            <a:endParaRPr/>
          </a:p>
        </p:txBody>
      </p:sp>
      <p:sp>
        <p:nvSpPr>
          <p:cNvPr id="188" name="Google Shape;188;p29"/>
          <p:cNvSpPr txBox="1">
            <a:spLocks noGrp="1"/>
          </p:cNvSpPr>
          <p:nvPr>
            <p:ph type="body" idx="6"/>
          </p:nvPr>
        </p:nvSpPr>
        <p:spPr>
          <a:xfrm>
            <a:off x="760001" y="3640091"/>
            <a:ext cx="3195600" cy="192300"/>
          </a:xfrm>
          <a:prstGeom prst="rect">
            <a:avLst/>
          </a:prstGeom>
        </p:spPr>
        <p:txBody>
          <a:bodyPr spcFirstLastPara="1" wrap="square" lIns="34275" tIns="17125" rIns="34275" bIns="17125" anchor="t" anchorCtr="0">
            <a:noAutofit/>
          </a:bodyPr>
          <a:lstStyle>
            <a:lvl1pPr marL="457206" lvl="0" indent="-292103" rtl="0">
              <a:spcBef>
                <a:spcPts val="700"/>
              </a:spcBef>
              <a:spcAft>
                <a:spcPts val="0"/>
              </a:spcAft>
              <a:buSzPts val="1000"/>
              <a:buChar char="•"/>
              <a:defRPr sz="1000"/>
            </a:lvl1pPr>
            <a:lvl2pPr marL="914411" lvl="1" indent="-292103" rtl="0">
              <a:spcBef>
                <a:spcPts val="400"/>
              </a:spcBef>
              <a:spcAft>
                <a:spcPts val="0"/>
              </a:spcAft>
              <a:buSzPts val="1000"/>
              <a:buChar char="•"/>
              <a:defRPr sz="1000"/>
            </a:lvl2pPr>
            <a:lvl3pPr marL="1371617" lvl="2" indent="-292103" rtl="0">
              <a:spcBef>
                <a:spcPts val="400"/>
              </a:spcBef>
              <a:spcAft>
                <a:spcPts val="0"/>
              </a:spcAft>
              <a:buSzPts val="1000"/>
              <a:buChar char="•"/>
              <a:defRPr sz="1000"/>
            </a:lvl3pPr>
            <a:lvl4pPr marL="1828823" lvl="3" indent="-292103" rtl="0">
              <a:spcBef>
                <a:spcPts val="400"/>
              </a:spcBef>
              <a:spcAft>
                <a:spcPts val="0"/>
              </a:spcAft>
              <a:buSzPts val="1000"/>
              <a:buChar char="•"/>
              <a:defRPr sz="1000"/>
            </a:lvl4pPr>
            <a:lvl5pPr marL="2286029" lvl="4" indent="-292103" rtl="0">
              <a:spcBef>
                <a:spcPts val="400"/>
              </a:spcBef>
              <a:spcAft>
                <a:spcPts val="0"/>
              </a:spcAft>
              <a:buSzPts val="1000"/>
              <a:buChar char="•"/>
              <a:defRPr sz="1000"/>
            </a:lvl5pPr>
            <a:lvl6pPr marL="2743234" lvl="5" indent="-292103" rtl="0">
              <a:spcBef>
                <a:spcPts val="400"/>
              </a:spcBef>
              <a:spcAft>
                <a:spcPts val="0"/>
              </a:spcAft>
              <a:buSzPts val="1000"/>
              <a:buChar char="•"/>
              <a:defRPr sz="1000"/>
            </a:lvl6pPr>
            <a:lvl7pPr marL="3200440" lvl="6" indent="-292103" rtl="0">
              <a:spcBef>
                <a:spcPts val="400"/>
              </a:spcBef>
              <a:spcAft>
                <a:spcPts val="0"/>
              </a:spcAft>
              <a:buSzPts val="1000"/>
              <a:buChar char="•"/>
              <a:defRPr sz="1000"/>
            </a:lvl7pPr>
            <a:lvl8pPr marL="3657646" lvl="7" indent="-292103" rtl="0">
              <a:spcBef>
                <a:spcPts val="400"/>
              </a:spcBef>
              <a:spcAft>
                <a:spcPts val="0"/>
              </a:spcAft>
              <a:buSzPts val="1000"/>
              <a:buChar char="•"/>
              <a:defRPr sz="1000"/>
            </a:lvl8pPr>
            <a:lvl9pPr marL="4114851" lvl="8" indent="-292103" rtl="0">
              <a:spcBef>
                <a:spcPts val="400"/>
              </a:spcBef>
              <a:spcAft>
                <a:spcPts val="0"/>
              </a:spcAft>
              <a:buSzPts val="1000"/>
              <a:buChar char="•"/>
              <a:defRPr sz="1000"/>
            </a:lvl9pPr>
          </a:lstStyle>
          <a:p>
            <a:endParaRPr/>
          </a:p>
        </p:txBody>
      </p:sp>
      <p:sp>
        <p:nvSpPr>
          <p:cNvPr id="189" name="Google Shape;189;p29"/>
          <p:cNvSpPr txBox="1">
            <a:spLocks noGrp="1"/>
          </p:cNvSpPr>
          <p:nvPr>
            <p:ph type="body" idx="7"/>
          </p:nvPr>
        </p:nvSpPr>
        <p:spPr>
          <a:xfrm>
            <a:off x="760001" y="2282591"/>
            <a:ext cx="3195600" cy="192300"/>
          </a:xfrm>
          <a:prstGeom prst="rect">
            <a:avLst/>
          </a:prstGeom>
        </p:spPr>
        <p:txBody>
          <a:bodyPr spcFirstLastPara="1" wrap="square" lIns="34275" tIns="17125" rIns="34275" bIns="17125" anchor="t" anchorCtr="0">
            <a:noAutofit/>
          </a:bodyPr>
          <a:lstStyle>
            <a:lvl1pPr marL="457206" lvl="0" indent="-292103" rtl="0">
              <a:spcBef>
                <a:spcPts val="700"/>
              </a:spcBef>
              <a:spcAft>
                <a:spcPts val="0"/>
              </a:spcAft>
              <a:buSzPts val="1000"/>
              <a:buChar char="•"/>
              <a:defRPr sz="1000"/>
            </a:lvl1pPr>
            <a:lvl2pPr marL="914411" lvl="1" indent="-292103" rtl="0">
              <a:spcBef>
                <a:spcPts val="400"/>
              </a:spcBef>
              <a:spcAft>
                <a:spcPts val="0"/>
              </a:spcAft>
              <a:buSzPts val="1000"/>
              <a:buChar char="•"/>
              <a:defRPr sz="1000"/>
            </a:lvl2pPr>
            <a:lvl3pPr marL="1371617" lvl="2" indent="-292103" rtl="0">
              <a:spcBef>
                <a:spcPts val="400"/>
              </a:spcBef>
              <a:spcAft>
                <a:spcPts val="0"/>
              </a:spcAft>
              <a:buSzPts val="1000"/>
              <a:buChar char="•"/>
              <a:defRPr sz="1000"/>
            </a:lvl3pPr>
            <a:lvl4pPr marL="1828823" lvl="3" indent="-292103" rtl="0">
              <a:spcBef>
                <a:spcPts val="400"/>
              </a:spcBef>
              <a:spcAft>
                <a:spcPts val="0"/>
              </a:spcAft>
              <a:buSzPts val="1000"/>
              <a:buChar char="•"/>
              <a:defRPr sz="1000"/>
            </a:lvl4pPr>
            <a:lvl5pPr marL="2286029" lvl="4" indent="-292103" rtl="0">
              <a:spcBef>
                <a:spcPts val="400"/>
              </a:spcBef>
              <a:spcAft>
                <a:spcPts val="0"/>
              </a:spcAft>
              <a:buSzPts val="1000"/>
              <a:buChar char="•"/>
              <a:defRPr sz="1000"/>
            </a:lvl5pPr>
            <a:lvl6pPr marL="2743234" lvl="5" indent="-292103" rtl="0">
              <a:spcBef>
                <a:spcPts val="400"/>
              </a:spcBef>
              <a:spcAft>
                <a:spcPts val="0"/>
              </a:spcAft>
              <a:buSzPts val="1000"/>
              <a:buChar char="•"/>
              <a:defRPr sz="1000"/>
            </a:lvl6pPr>
            <a:lvl7pPr marL="3200440" lvl="6" indent="-292103" rtl="0">
              <a:spcBef>
                <a:spcPts val="400"/>
              </a:spcBef>
              <a:spcAft>
                <a:spcPts val="0"/>
              </a:spcAft>
              <a:buSzPts val="1000"/>
              <a:buChar char="•"/>
              <a:defRPr sz="1000"/>
            </a:lvl7pPr>
            <a:lvl8pPr marL="3657646" lvl="7" indent="-292103" rtl="0">
              <a:spcBef>
                <a:spcPts val="400"/>
              </a:spcBef>
              <a:spcAft>
                <a:spcPts val="0"/>
              </a:spcAft>
              <a:buSzPts val="1000"/>
              <a:buChar char="•"/>
              <a:defRPr sz="1000"/>
            </a:lvl8pPr>
            <a:lvl9pPr marL="4114851" lvl="8" indent="-292103" rtl="0">
              <a:spcBef>
                <a:spcPts val="400"/>
              </a:spcBef>
              <a:spcAft>
                <a:spcPts val="0"/>
              </a:spcAft>
              <a:buSzPts val="1000"/>
              <a:buChar char="•"/>
              <a:defRPr sz="1000"/>
            </a:lvl9pPr>
          </a:lstStyle>
          <a:p>
            <a:endParaRPr/>
          </a:p>
        </p:txBody>
      </p:sp>
      <p:sp>
        <p:nvSpPr>
          <p:cNvPr id="190" name="Google Shape;190;p29"/>
          <p:cNvSpPr txBox="1">
            <a:spLocks noGrp="1"/>
          </p:cNvSpPr>
          <p:nvPr>
            <p:ph type="subTitle" idx="8"/>
          </p:nvPr>
        </p:nvSpPr>
        <p:spPr>
          <a:xfrm>
            <a:off x="525777" y="449575"/>
            <a:ext cx="3650100" cy="359700"/>
          </a:xfrm>
          <a:prstGeom prst="rect">
            <a:avLst/>
          </a:prstGeom>
        </p:spPr>
        <p:txBody>
          <a:bodyPr spcFirstLastPara="1" wrap="square" lIns="34275" tIns="17125" rIns="34275" bIns="17125" anchor="b" anchorCtr="0">
            <a:normAutofit/>
          </a:bodyPr>
          <a:lstStyle>
            <a:lvl1pPr lvl="0" rtl="0">
              <a:spcBef>
                <a:spcPts val="700"/>
              </a:spcBef>
              <a:spcAft>
                <a:spcPts val="0"/>
              </a:spcAft>
              <a:buSzPts val="2000"/>
              <a:buFont typeface="Merriweather"/>
              <a:buNone/>
              <a:defRPr sz="2000" b="1">
                <a:latin typeface="Merriweather"/>
                <a:ea typeface="Merriweather"/>
                <a:cs typeface="Merriweather"/>
                <a:sym typeface="Merriweather"/>
              </a:defRPr>
            </a:lvl1pPr>
            <a:lvl2pPr lvl="1" rtl="0">
              <a:spcBef>
                <a:spcPts val="400"/>
              </a:spcBef>
              <a:spcAft>
                <a:spcPts val="0"/>
              </a:spcAft>
              <a:buSzPts val="1800"/>
              <a:buNone/>
              <a:defRPr/>
            </a:lvl2pPr>
            <a:lvl3pPr lvl="2" rtl="0">
              <a:spcBef>
                <a:spcPts val="400"/>
              </a:spcBef>
              <a:spcAft>
                <a:spcPts val="0"/>
              </a:spcAft>
              <a:buSzPts val="1500"/>
              <a:buNone/>
              <a:defRPr/>
            </a:lvl3pPr>
            <a:lvl4pPr lvl="3" rtl="0">
              <a:spcBef>
                <a:spcPts val="400"/>
              </a:spcBef>
              <a:spcAft>
                <a:spcPts val="0"/>
              </a:spcAft>
              <a:buSzPts val="1300"/>
              <a:buNone/>
              <a:defRPr/>
            </a:lvl4pPr>
            <a:lvl5pPr lvl="4" rtl="0">
              <a:spcBef>
                <a:spcPts val="400"/>
              </a:spcBef>
              <a:spcAft>
                <a:spcPts val="0"/>
              </a:spcAft>
              <a:buSzPts val="1300"/>
              <a:buNone/>
              <a:defRPr/>
            </a:lvl5pPr>
            <a:lvl6pPr lvl="5" rtl="0">
              <a:spcBef>
                <a:spcPts val="400"/>
              </a:spcBef>
              <a:spcAft>
                <a:spcPts val="0"/>
              </a:spcAft>
              <a:buSzPts val="1300"/>
              <a:buNone/>
              <a:defRPr/>
            </a:lvl6pPr>
            <a:lvl7pPr lvl="6" rtl="0">
              <a:spcBef>
                <a:spcPts val="400"/>
              </a:spcBef>
              <a:spcAft>
                <a:spcPts val="0"/>
              </a:spcAft>
              <a:buSzPts val="1300"/>
              <a:buNone/>
              <a:defRPr/>
            </a:lvl7pPr>
            <a:lvl8pPr lvl="7" rtl="0">
              <a:spcBef>
                <a:spcPts val="400"/>
              </a:spcBef>
              <a:spcAft>
                <a:spcPts val="0"/>
              </a:spcAft>
              <a:buSzPts val="1300"/>
              <a:buNone/>
              <a:defRPr/>
            </a:lvl8pPr>
            <a:lvl9pPr lvl="8" rtl="0">
              <a:spcBef>
                <a:spcPts val="400"/>
              </a:spcBef>
              <a:spcAft>
                <a:spcPts val="0"/>
              </a:spcAft>
              <a:buSzPts val="1300"/>
              <a:buNone/>
              <a:defRPr/>
            </a:lvl9pPr>
          </a:lstStyle>
          <a:p>
            <a:endParaRPr/>
          </a:p>
        </p:txBody>
      </p:sp>
      <p:sp>
        <p:nvSpPr>
          <p:cNvPr id="191" name="Google Shape;191;p29"/>
          <p:cNvSpPr txBox="1"/>
          <p:nvPr/>
        </p:nvSpPr>
        <p:spPr>
          <a:xfrm>
            <a:off x="297566" y="4755584"/>
            <a:ext cx="2954400" cy="130805"/>
          </a:xfrm>
          <a:prstGeom prst="rect">
            <a:avLst/>
          </a:prstGeom>
          <a:noFill/>
          <a:ln>
            <a:noFill/>
          </a:ln>
        </p:spPr>
        <p:txBody>
          <a:bodyPr spcFirstLastPara="1" wrap="square" lIns="19050" tIns="19050" rIns="19050" bIns="19050" anchor="ctr" anchorCtr="0">
            <a:spAutoFit/>
          </a:bodyPr>
          <a:lstStyle/>
          <a:p>
            <a:pPr marL="0" lvl="0" indent="0" algn="r" rtl="0">
              <a:spcBef>
                <a:spcPts val="0"/>
              </a:spcBef>
              <a:spcAft>
                <a:spcPts val="0"/>
              </a:spcAft>
              <a:buClr>
                <a:schemeClr val="dk1"/>
              </a:buClr>
              <a:buFont typeface="Arial"/>
              <a:buNone/>
            </a:pPr>
            <a:fld id="{00000000-1234-1234-1234-123412341234}" type="slidenum">
              <a:rPr lang="en" sz="600">
                <a:solidFill>
                  <a:schemeClr val="dk1"/>
                </a:solidFill>
                <a:latin typeface="Calibri"/>
                <a:ea typeface="Calibri"/>
                <a:cs typeface="Calibri"/>
                <a:sym typeface="Calibri"/>
              </a:rPr>
              <a:pPr marL="0" lvl="0" indent="0" algn="r" rtl="0">
                <a:spcBef>
                  <a:spcPts val="0"/>
                </a:spcBef>
                <a:spcAft>
                  <a:spcPts val="0"/>
                </a:spcAft>
                <a:buClr>
                  <a:schemeClr val="dk1"/>
                </a:buClr>
                <a:buFont typeface="Arial"/>
                <a:buNone/>
              </a:pPr>
              <a:t>‹#›</a:t>
            </a:fld>
            <a:r>
              <a:rPr lang="en" sz="600" b="0" i="0" u="none" strike="noStrike" cap="none">
                <a:solidFill>
                  <a:schemeClr val="dk1"/>
                </a:solidFill>
                <a:latin typeface="Arial"/>
                <a:ea typeface="Arial"/>
                <a:cs typeface="Arial"/>
                <a:sym typeface="Arial"/>
              </a:rPr>
              <a:t>  </a:t>
            </a:r>
            <a:r>
              <a:rPr lang="en" sz="600" b="0" i="0" u="none" strike="noStrike" cap="none">
                <a:solidFill>
                  <a:srgbClr val="000000"/>
                </a:solidFill>
                <a:latin typeface="Arial"/>
                <a:ea typeface="Arial"/>
                <a:cs typeface="Arial"/>
                <a:sym typeface="Arial"/>
              </a:rPr>
              <a:t>   I     American Arbitration Association, International Centre for Dispute Resolution</a:t>
            </a:r>
            <a:endParaRPr sz="500"/>
          </a:p>
        </p:txBody>
      </p:sp>
      <p:pic>
        <p:nvPicPr>
          <p:cNvPr id="192" name="Google Shape;192;p29" descr="logo3.png"/>
          <p:cNvPicPr preferRelativeResize="0"/>
          <p:nvPr/>
        </p:nvPicPr>
        <p:blipFill rotWithShape="1">
          <a:blip r:embed="rId2">
            <a:alphaModFix/>
          </a:blip>
          <a:srcRect/>
          <a:stretch/>
        </p:blipFill>
        <p:spPr>
          <a:xfrm>
            <a:off x="8501749" y="4664249"/>
            <a:ext cx="344759" cy="304007"/>
          </a:xfrm>
          <a:prstGeom prst="rect">
            <a:avLst/>
          </a:prstGeom>
          <a:noFill/>
          <a:ln>
            <a:noFill/>
          </a:ln>
        </p:spPr>
      </p:pic>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AAA-Table-Slide" type="vertTx">
  <p:cSld name="VERTICAL_TEXT">
    <p:spTree>
      <p:nvGrpSpPr>
        <p:cNvPr id="1" name="Shape 193"/>
        <p:cNvGrpSpPr/>
        <p:nvPr/>
      </p:nvGrpSpPr>
      <p:grpSpPr>
        <a:xfrm>
          <a:off x="0" y="0"/>
          <a:ext cx="0" cy="0"/>
          <a:chOff x="0" y="0"/>
          <a:chExt cx="0" cy="0"/>
        </a:xfrm>
      </p:grpSpPr>
      <p:sp>
        <p:nvSpPr>
          <p:cNvPr id="194" name="Google Shape;194;p30"/>
          <p:cNvSpPr/>
          <p:nvPr/>
        </p:nvSpPr>
        <p:spPr>
          <a:xfrm>
            <a:off x="3879850" y="-9525"/>
            <a:ext cx="5264100" cy="5162400"/>
          </a:xfrm>
          <a:prstGeom prst="rect">
            <a:avLst/>
          </a:prstGeom>
          <a:solidFill>
            <a:srgbClr val="F2F3F8"/>
          </a:solidFill>
          <a:ln>
            <a:noFill/>
          </a:ln>
        </p:spPr>
        <p:txBody>
          <a:bodyPr spcFirstLastPara="1" wrap="square" lIns="19050" tIns="19050" rIns="19050" bIns="19050" anchor="ctr" anchorCtr="0">
            <a:noAutofit/>
          </a:bodyPr>
          <a:lstStyle/>
          <a:p>
            <a:pPr marL="0" marR="0" lvl="0" indent="0" algn="ctr" rtl="0">
              <a:lnSpc>
                <a:spcPct val="100000"/>
              </a:lnSpc>
              <a:spcBef>
                <a:spcPts val="0"/>
              </a:spcBef>
              <a:spcAft>
                <a:spcPts val="0"/>
              </a:spcAft>
              <a:buClr>
                <a:srgbClr val="FFFFFF"/>
              </a:buClr>
              <a:buSzPts val="900"/>
              <a:buFont typeface="Helvetica Neue"/>
              <a:buNone/>
            </a:pPr>
            <a:endParaRPr sz="900" b="0" i="0" u="none" strike="noStrike" cap="none">
              <a:solidFill>
                <a:srgbClr val="5E5E5E"/>
              </a:solidFill>
              <a:latin typeface="Helvetica Neue"/>
              <a:ea typeface="Helvetica Neue"/>
              <a:cs typeface="Helvetica Neue"/>
              <a:sym typeface="Helvetica Neue"/>
            </a:endParaRPr>
          </a:p>
        </p:txBody>
      </p:sp>
      <p:sp>
        <p:nvSpPr>
          <p:cNvPr id="195" name="Google Shape;195;p30"/>
          <p:cNvSpPr txBox="1">
            <a:spLocks noGrp="1"/>
          </p:cNvSpPr>
          <p:nvPr>
            <p:ph type="title"/>
          </p:nvPr>
        </p:nvSpPr>
        <p:spPr>
          <a:xfrm>
            <a:off x="530900" y="999350"/>
            <a:ext cx="2842201" cy="955500"/>
          </a:xfrm>
          <a:prstGeom prst="rect">
            <a:avLst/>
          </a:prstGeom>
        </p:spPr>
        <p:txBody>
          <a:bodyPr spcFirstLastPara="1" wrap="square" lIns="34275" tIns="17125" rIns="34275" bIns="17125" anchor="b" anchorCtr="0">
            <a:normAutofit/>
          </a:bodyPr>
          <a:lstStyle>
            <a:lvl1pPr lvl="0" rtl="0">
              <a:spcBef>
                <a:spcPts val="0"/>
              </a:spcBef>
              <a:spcAft>
                <a:spcPts val="0"/>
              </a:spcAft>
              <a:buSzPts val="2000"/>
              <a:buNone/>
              <a:defRPr sz="2000"/>
            </a:lvl1pPr>
            <a:lvl2pPr lvl="1" rtl="0">
              <a:spcBef>
                <a:spcPts val="0"/>
              </a:spcBef>
              <a:spcAft>
                <a:spcPts val="0"/>
              </a:spcAft>
              <a:buSzPts val="500"/>
              <a:buNone/>
              <a:defRPr/>
            </a:lvl2pPr>
            <a:lvl3pPr lvl="2" rtl="0">
              <a:spcBef>
                <a:spcPts val="0"/>
              </a:spcBef>
              <a:spcAft>
                <a:spcPts val="0"/>
              </a:spcAft>
              <a:buSzPts val="500"/>
              <a:buNone/>
              <a:defRPr/>
            </a:lvl3pPr>
            <a:lvl4pPr lvl="3" rtl="0">
              <a:spcBef>
                <a:spcPts val="0"/>
              </a:spcBef>
              <a:spcAft>
                <a:spcPts val="0"/>
              </a:spcAft>
              <a:buSzPts val="500"/>
              <a:buNone/>
              <a:defRPr/>
            </a:lvl4pPr>
            <a:lvl5pPr lvl="4" rtl="0">
              <a:spcBef>
                <a:spcPts val="0"/>
              </a:spcBef>
              <a:spcAft>
                <a:spcPts val="0"/>
              </a:spcAft>
              <a:buSzPts val="500"/>
              <a:buNone/>
              <a:defRPr/>
            </a:lvl5pPr>
            <a:lvl6pPr lvl="5" rtl="0">
              <a:spcBef>
                <a:spcPts val="0"/>
              </a:spcBef>
              <a:spcAft>
                <a:spcPts val="0"/>
              </a:spcAft>
              <a:buSzPts val="500"/>
              <a:buNone/>
              <a:defRPr/>
            </a:lvl6pPr>
            <a:lvl7pPr lvl="6" rtl="0">
              <a:spcBef>
                <a:spcPts val="0"/>
              </a:spcBef>
              <a:spcAft>
                <a:spcPts val="0"/>
              </a:spcAft>
              <a:buSzPts val="500"/>
              <a:buNone/>
              <a:defRPr/>
            </a:lvl7pPr>
            <a:lvl8pPr lvl="7" rtl="0">
              <a:spcBef>
                <a:spcPts val="0"/>
              </a:spcBef>
              <a:spcAft>
                <a:spcPts val="0"/>
              </a:spcAft>
              <a:buSzPts val="500"/>
              <a:buNone/>
              <a:defRPr/>
            </a:lvl8pPr>
            <a:lvl9pPr lvl="8" rtl="0">
              <a:spcBef>
                <a:spcPts val="0"/>
              </a:spcBef>
              <a:spcAft>
                <a:spcPts val="0"/>
              </a:spcAft>
              <a:buSzPts val="500"/>
              <a:buNone/>
              <a:defRPr/>
            </a:lvl9pPr>
          </a:lstStyle>
          <a:p>
            <a:endParaRPr/>
          </a:p>
        </p:txBody>
      </p:sp>
      <p:sp>
        <p:nvSpPr>
          <p:cNvPr id="196" name="Google Shape;196;p30"/>
          <p:cNvSpPr txBox="1">
            <a:spLocks noGrp="1"/>
          </p:cNvSpPr>
          <p:nvPr>
            <p:ph type="body" idx="1"/>
          </p:nvPr>
        </p:nvSpPr>
        <p:spPr>
          <a:xfrm>
            <a:off x="586300" y="2149700"/>
            <a:ext cx="3413700" cy="679800"/>
          </a:xfrm>
          <a:prstGeom prst="rect">
            <a:avLst/>
          </a:prstGeom>
        </p:spPr>
        <p:txBody>
          <a:bodyPr spcFirstLastPara="1" wrap="square" lIns="34275" tIns="17125" rIns="34275" bIns="17125" anchor="t" anchorCtr="0">
            <a:noAutofit/>
          </a:bodyPr>
          <a:lstStyle>
            <a:lvl1pPr marL="457206" lvl="0" indent="-304804" rtl="0">
              <a:spcBef>
                <a:spcPts val="700"/>
              </a:spcBef>
              <a:spcAft>
                <a:spcPts val="0"/>
              </a:spcAft>
              <a:buSzPts val="1200"/>
              <a:buChar char="•"/>
              <a:defRPr sz="1200"/>
            </a:lvl1pPr>
            <a:lvl2pPr marL="914411" lvl="1" indent="-304804" rtl="0">
              <a:spcBef>
                <a:spcPts val="400"/>
              </a:spcBef>
              <a:spcAft>
                <a:spcPts val="0"/>
              </a:spcAft>
              <a:buSzPts val="1200"/>
              <a:buChar char="•"/>
              <a:defRPr sz="1200"/>
            </a:lvl2pPr>
            <a:lvl3pPr marL="1371617" lvl="2" indent="-304804" rtl="0">
              <a:spcBef>
                <a:spcPts val="400"/>
              </a:spcBef>
              <a:spcAft>
                <a:spcPts val="0"/>
              </a:spcAft>
              <a:buSzPts val="1200"/>
              <a:buChar char="•"/>
              <a:defRPr sz="1200"/>
            </a:lvl3pPr>
            <a:lvl4pPr marL="1828823" lvl="3" indent="-304804" rtl="0">
              <a:spcBef>
                <a:spcPts val="400"/>
              </a:spcBef>
              <a:spcAft>
                <a:spcPts val="0"/>
              </a:spcAft>
              <a:buSzPts val="1200"/>
              <a:buChar char="•"/>
              <a:defRPr sz="1200"/>
            </a:lvl4pPr>
            <a:lvl5pPr marL="2286029" lvl="4" indent="-304804" rtl="0">
              <a:spcBef>
                <a:spcPts val="400"/>
              </a:spcBef>
              <a:spcAft>
                <a:spcPts val="0"/>
              </a:spcAft>
              <a:buSzPts val="1200"/>
              <a:buChar char="•"/>
              <a:defRPr sz="1200"/>
            </a:lvl5pPr>
            <a:lvl6pPr marL="2743234" lvl="5" indent="-304804" rtl="0">
              <a:spcBef>
                <a:spcPts val="400"/>
              </a:spcBef>
              <a:spcAft>
                <a:spcPts val="0"/>
              </a:spcAft>
              <a:buSzPts val="1200"/>
              <a:buChar char="•"/>
              <a:defRPr sz="1200"/>
            </a:lvl6pPr>
            <a:lvl7pPr marL="3200440" lvl="6" indent="-304804" rtl="0">
              <a:spcBef>
                <a:spcPts val="400"/>
              </a:spcBef>
              <a:spcAft>
                <a:spcPts val="0"/>
              </a:spcAft>
              <a:buSzPts val="1200"/>
              <a:buChar char="•"/>
              <a:defRPr sz="1200"/>
            </a:lvl7pPr>
            <a:lvl8pPr marL="3657646" lvl="7" indent="-304804" rtl="0">
              <a:spcBef>
                <a:spcPts val="400"/>
              </a:spcBef>
              <a:spcAft>
                <a:spcPts val="0"/>
              </a:spcAft>
              <a:buSzPts val="1200"/>
              <a:buChar char="•"/>
              <a:defRPr sz="1200"/>
            </a:lvl8pPr>
            <a:lvl9pPr marL="4114851" lvl="8" indent="-304804" rtl="0">
              <a:spcBef>
                <a:spcPts val="400"/>
              </a:spcBef>
              <a:spcAft>
                <a:spcPts val="0"/>
              </a:spcAft>
              <a:buSzPts val="1200"/>
              <a:buChar char="•"/>
              <a:defRPr sz="1200"/>
            </a:lvl9pPr>
          </a:lstStyle>
          <a:p>
            <a:endParaRPr/>
          </a:p>
        </p:txBody>
      </p:sp>
      <p:sp>
        <p:nvSpPr>
          <p:cNvPr id="197" name="Google Shape;197;p30"/>
          <p:cNvSpPr txBox="1"/>
          <p:nvPr/>
        </p:nvSpPr>
        <p:spPr>
          <a:xfrm>
            <a:off x="297566" y="4755584"/>
            <a:ext cx="2954400" cy="130805"/>
          </a:xfrm>
          <a:prstGeom prst="rect">
            <a:avLst/>
          </a:prstGeom>
          <a:noFill/>
          <a:ln>
            <a:noFill/>
          </a:ln>
        </p:spPr>
        <p:txBody>
          <a:bodyPr spcFirstLastPara="1" wrap="square" lIns="19050" tIns="19050" rIns="19050" bIns="19050" anchor="ctr" anchorCtr="0">
            <a:spAutoFit/>
          </a:bodyPr>
          <a:lstStyle/>
          <a:p>
            <a:pPr marL="0" lvl="0" indent="0" algn="r" rtl="0">
              <a:spcBef>
                <a:spcPts val="0"/>
              </a:spcBef>
              <a:spcAft>
                <a:spcPts val="0"/>
              </a:spcAft>
              <a:buClr>
                <a:schemeClr val="dk1"/>
              </a:buClr>
              <a:buFont typeface="Arial"/>
              <a:buNone/>
            </a:pPr>
            <a:fld id="{00000000-1234-1234-1234-123412341234}" type="slidenum">
              <a:rPr lang="en" sz="600">
                <a:solidFill>
                  <a:schemeClr val="dk1"/>
                </a:solidFill>
                <a:latin typeface="Calibri"/>
                <a:ea typeface="Calibri"/>
                <a:cs typeface="Calibri"/>
                <a:sym typeface="Calibri"/>
              </a:rPr>
              <a:pPr marL="0" lvl="0" indent="0" algn="r" rtl="0">
                <a:spcBef>
                  <a:spcPts val="0"/>
                </a:spcBef>
                <a:spcAft>
                  <a:spcPts val="0"/>
                </a:spcAft>
                <a:buClr>
                  <a:schemeClr val="dk1"/>
                </a:buClr>
                <a:buFont typeface="Arial"/>
                <a:buNone/>
              </a:pPr>
              <a:t>‹#›</a:t>
            </a:fld>
            <a:r>
              <a:rPr lang="en" sz="600" b="0" i="0" u="none" strike="noStrike" cap="none">
                <a:solidFill>
                  <a:schemeClr val="dk1"/>
                </a:solidFill>
                <a:latin typeface="Arial"/>
                <a:ea typeface="Arial"/>
                <a:cs typeface="Arial"/>
                <a:sym typeface="Arial"/>
              </a:rPr>
              <a:t>  </a:t>
            </a:r>
            <a:r>
              <a:rPr lang="en" sz="600" b="0" i="0" u="none" strike="noStrike" cap="none">
                <a:solidFill>
                  <a:srgbClr val="000000"/>
                </a:solidFill>
                <a:latin typeface="Arial"/>
                <a:ea typeface="Arial"/>
                <a:cs typeface="Arial"/>
                <a:sym typeface="Arial"/>
              </a:rPr>
              <a:t>   I     American Arbitration Association, International Centre for Dispute Resolution</a:t>
            </a:r>
            <a:endParaRPr sz="500"/>
          </a:p>
        </p:txBody>
      </p:sp>
      <p:pic>
        <p:nvPicPr>
          <p:cNvPr id="198" name="Google Shape;198;p30" descr="logo3.png"/>
          <p:cNvPicPr preferRelativeResize="0"/>
          <p:nvPr/>
        </p:nvPicPr>
        <p:blipFill rotWithShape="1">
          <a:blip r:embed="rId2">
            <a:alphaModFix/>
          </a:blip>
          <a:srcRect/>
          <a:stretch/>
        </p:blipFill>
        <p:spPr>
          <a:xfrm>
            <a:off x="8501749" y="4664249"/>
            <a:ext cx="344759" cy="304007"/>
          </a:xfrm>
          <a:prstGeom prst="rect">
            <a:avLst/>
          </a:prstGeom>
          <a:noFill/>
          <a:ln>
            <a:noFill/>
          </a:ln>
        </p:spPr>
      </p:pic>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AAA-Key-Differences-Slide1" type="vertTitleAndTx">
  <p:cSld name="VERTICAL_TITLE_AND_VERTICAL_TEXT">
    <p:spTree>
      <p:nvGrpSpPr>
        <p:cNvPr id="1" name="Shape 199"/>
        <p:cNvGrpSpPr/>
        <p:nvPr/>
      </p:nvGrpSpPr>
      <p:grpSpPr>
        <a:xfrm>
          <a:off x="0" y="0"/>
          <a:ext cx="0" cy="0"/>
          <a:chOff x="0" y="0"/>
          <a:chExt cx="0" cy="0"/>
        </a:xfrm>
      </p:grpSpPr>
      <p:sp>
        <p:nvSpPr>
          <p:cNvPr id="200" name="Google Shape;200;p31"/>
          <p:cNvSpPr txBox="1"/>
          <p:nvPr/>
        </p:nvSpPr>
        <p:spPr>
          <a:xfrm>
            <a:off x="511171" y="511296"/>
            <a:ext cx="3358500" cy="654025"/>
          </a:xfrm>
          <a:prstGeom prst="rect">
            <a:avLst/>
          </a:prstGeom>
          <a:noFill/>
          <a:ln>
            <a:noFill/>
          </a:ln>
        </p:spPr>
        <p:txBody>
          <a:bodyPr spcFirstLastPara="1" wrap="square" lIns="19050" tIns="19050" rIns="19050" bIns="19050" anchor="ctr" anchorCtr="0">
            <a:spAutoFit/>
          </a:bodyPr>
          <a:lstStyle/>
          <a:p>
            <a:pPr marL="0" marR="0" lvl="0" indent="0" algn="l" rtl="0">
              <a:lnSpc>
                <a:spcPct val="100000"/>
              </a:lnSpc>
              <a:spcBef>
                <a:spcPts val="0"/>
              </a:spcBef>
              <a:spcAft>
                <a:spcPts val="0"/>
              </a:spcAft>
              <a:buClr>
                <a:srgbClr val="000000"/>
              </a:buClr>
              <a:buSzPts val="2100"/>
              <a:buFont typeface="Arial"/>
              <a:buNone/>
            </a:pPr>
            <a:r>
              <a:rPr lang="en" sz="2000" b="1" i="0" u="none" strike="noStrike" cap="none">
                <a:solidFill>
                  <a:srgbClr val="000000"/>
                </a:solidFill>
                <a:latin typeface="Arial"/>
                <a:ea typeface="Arial"/>
                <a:cs typeface="Arial"/>
                <a:sym typeface="Arial"/>
              </a:rPr>
              <a:t>Key Differences Between Arbitration and Litigation</a:t>
            </a:r>
            <a:endParaRPr sz="2000" b="0" i="0" u="none" strike="noStrike" cap="none">
              <a:solidFill>
                <a:srgbClr val="000000"/>
              </a:solidFill>
              <a:latin typeface="Arial"/>
              <a:ea typeface="Arial"/>
              <a:cs typeface="Arial"/>
              <a:sym typeface="Arial"/>
            </a:endParaRPr>
          </a:p>
        </p:txBody>
      </p:sp>
      <p:grpSp>
        <p:nvGrpSpPr>
          <p:cNvPr id="201" name="Google Shape;201;p31"/>
          <p:cNvGrpSpPr/>
          <p:nvPr/>
        </p:nvGrpSpPr>
        <p:grpSpPr>
          <a:xfrm>
            <a:off x="5233976" y="3462922"/>
            <a:ext cx="2939700" cy="915635"/>
            <a:chOff x="5233975" y="3615321"/>
            <a:chExt cx="2939700" cy="915635"/>
          </a:xfrm>
        </p:grpSpPr>
        <p:sp>
          <p:nvSpPr>
            <p:cNvPr id="202" name="Google Shape;202;p31"/>
            <p:cNvSpPr txBox="1"/>
            <p:nvPr/>
          </p:nvSpPr>
          <p:spPr>
            <a:xfrm>
              <a:off x="5233975" y="3615321"/>
              <a:ext cx="2939700" cy="915635"/>
            </a:xfrm>
            <a:prstGeom prst="rect">
              <a:avLst/>
            </a:prstGeom>
            <a:noFill/>
            <a:ln>
              <a:noFill/>
            </a:ln>
          </p:spPr>
          <p:txBody>
            <a:bodyPr spcFirstLastPara="1" wrap="square" lIns="19050" tIns="19050" rIns="19050" bIns="19050" anchor="ctr" anchorCtr="0">
              <a:spAutoFit/>
            </a:bodyPr>
            <a:lstStyle/>
            <a:p>
              <a:pPr marL="0" marR="0" lvl="0" indent="0" algn="l" rtl="0">
                <a:lnSpc>
                  <a:spcPct val="100000"/>
                </a:lnSpc>
                <a:spcBef>
                  <a:spcPts val="0"/>
                </a:spcBef>
                <a:spcAft>
                  <a:spcPts val="0"/>
                </a:spcAft>
                <a:buClr>
                  <a:srgbClr val="000000"/>
                </a:buClr>
                <a:buSzPts val="900"/>
                <a:buFont typeface="Arial"/>
                <a:buNone/>
              </a:pPr>
              <a:r>
                <a:rPr lang="en" sz="1200" b="1" i="0" u="none" strike="noStrike" cap="none">
                  <a:solidFill>
                    <a:srgbClr val="000000"/>
                  </a:solidFill>
                  <a:latin typeface="Merriweather"/>
                  <a:ea typeface="Merriweather"/>
                  <a:cs typeface="Merriweather"/>
                  <a:sym typeface="Merriweather"/>
                </a:rPr>
                <a:t>The Bottom Line: </a:t>
              </a:r>
              <a:endParaRPr sz="1200"/>
            </a:p>
            <a:p>
              <a:pPr marL="0" marR="0" lvl="0" indent="0" algn="l" rtl="0">
                <a:lnSpc>
                  <a:spcPct val="100000"/>
                </a:lnSpc>
                <a:spcBef>
                  <a:spcPts val="0"/>
                </a:spcBef>
                <a:spcAft>
                  <a:spcPts val="0"/>
                </a:spcAft>
                <a:buClr>
                  <a:srgbClr val="000000"/>
                </a:buClr>
                <a:buSzPts val="900"/>
                <a:buFont typeface="Arial"/>
                <a:buNone/>
              </a:pPr>
              <a:endParaRPr sz="900"/>
            </a:p>
            <a:p>
              <a:pPr marL="0" marR="0" lvl="0" indent="0" algn="l" rtl="0">
                <a:lnSpc>
                  <a:spcPct val="100000"/>
                </a:lnSpc>
                <a:spcBef>
                  <a:spcPts val="0"/>
                </a:spcBef>
                <a:spcAft>
                  <a:spcPts val="0"/>
                </a:spcAft>
                <a:buClr>
                  <a:srgbClr val="000000"/>
                </a:buClr>
                <a:buSzPts val="900"/>
                <a:buFont typeface="Arial"/>
                <a:buNone/>
              </a:pPr>
              <a:r>
                <a:rPr lang="en" sz="1200" b="0" i="0" u="none" strike="noStrike" cap="none">
                  <a:solidFill>
                    <a:srgbClr val="000000"/>
                  </a:solidFill>
                  <a:latin typeface="Arial"/>
                  <a:ea typeface="Arial"/>
                  <a:cs typeface="Arial"/>
                  <a:sym typeface="Arial"/>
                </a:rPr>
                <a:t>Speed and informality helps to preserve relationships </a:t>
              </a:r>
              <a:r>
                <a:rPr lang="en" sz="1200" b="0" i="1" u="none" strike="noStrike" cap="none">
                  <a:solidFill>
                    <a:srgbClr val="000000"/>
                  </a:solidFill>
                  <a:latin typeface="Arial"/>
                  <a:ea typeface="Arial"/>
                  <a:cs typeface="Arial"/>
                  <a:sym typeface="Arial"/>
                </a:rPr>
                <a:t>and</a:t>
              </a:r>
              <a:r>
                <a:rPr lang="en" sz="1200" b="0" i="0" u="none" strike="noStrike" cap="none">
                  <a:solidFill>
                    <a:srgbClr val="000000"/>
                  </a:solidFill>
                  <a:latin typeface="Arial"/>
                  <a:ea typeface="Arial"/>
                  <a:cs typeface="Arial"/>
                  <a:sym typeface="Arial"/>
                </a:rPr>
                <a:t> makes the process less stressful for parties and their counsel.</a:t>
              </a:r>
              <a:endParaRPr sz="1200" b="0" i="0" u="none" strike="noStrike" cap="none">
                <a:solidFill>
                  <a:srgbClr val="000000"/>
                </a:solidFill>
                <a:latin typeface="Arial"/>
                <a:ea typeface="Arial"/>
                <a:cs typeface="Arial"/>
                <a:sym typeface="Arial"/>
              </a:endParaRPr>
            </a:p>
          </p:txBody>
        </p:sp>
        <p:sp>
          <p:nvSpPr>
            <p:cNvPr id="203" name="Google Shape;203;p31"/>
            <p:cNvSpPr/>
            <p:nvPr/>
          </p:nvSpPr>
          <p:spPr>
            <a:xfrm rot="10800000" flipH="1">
              <a:off x="5233987" y="3879151"/>
              <a:ext cx="1303500" cy="23400"/>
            </a:xfrm>
            <a:prstGeom prst="rect">
              <a:avLst/>
            </a:prstGeom>
            <a:solidFill>
              <a:schemeClr val="accent1"/>
            </a:solidFill>
            <a:ln>
              <a:noFill/>
            </a:ln>
          </p:spPr>
          <p:txBody>
            <a:bodyPr spcFirstLastPara="1" wrap="square" lIns="34275" tIns="34275" rIns="34275" bIns="34275" anchor="ctr" anchorCtr="0">
              <a:noAutofit/>
            </a:bodyPr>
            <a:lstStyle/>
            <a:p>
              <a:pPr marL="0" marR="0" lvl="0" indent="0" algn="l" rtl="0">
                <a:lnSpc>
                  <a:spcPct val="100000"/>
                </a:lnSpc>
                <a:spcBef>
                  <a:spcPts val="0"/>
                </a:spcBef>
                <a:spcAft>
                  <a:spcPts val="0"/>
                </a:spcAft>
                <a:buClr>
                  <a:srgbClr val="000000"/>
                </a:buClr>
                <a:buSzPts val="500"/>
                <a:buFont typeface="Arial"/>
                <a:buNone/>
              </a:pPr>
              <a:endParaRPr sz="500" b="0" i="0" u="none" strike="noStrike" cap="none">
                <a:solidFill>
                  <a:srgbClr val="000000"/>
                </a:solidFill>
                <a:latin typeface="Arial"/>
                <a:ea typeface="Arial"/>
                <a:cs typeface="Arial"/>
                <a:sym typeface="Arial"/>
              </a:endParaRPr>
            </a:p>
          </p:txBody>
        </p:sp>
      </p:grpSp>
      <p:sp>
        <p:nvSpPr>
          <p:cNvPr id="204" name="Google Shape;204;p31"/>
          <p:cNvSpPr/>
          <p:nvPr/>
        </p:nvSpPr>
        <p:spPr>
          <a:xfrm>
            <a:off x="4883901" y="2007709"/>
            <a:ext cx="1407600" cy="1219500"/>
          </a:xfrm>
          <a:prstGeom prst="hexagon">
            <a:avLst>
              <a:gd name="adj" fmla="val 25000"/>
              <a:gd name="vf" fmla="val 115470"/>
            </a:avLst>
          </a:prstGeom>
          <a:solidFill>
            <a:srgbClr val="F3F3F3"/>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sz="1400">
              <a:latin typeface="Helvetica Neue"/>
              <a:ea typeface="Helvetica Neue"/>
              <a:cs typeface="Helvetica Neue"/>
              <a:sym typeface="Helvetica Neue"/>
            </a:endParaRPr>
          </a:p>
        </p:txBody>
      </p:sp>
      <p:sp>
        <p:nvSpPr>
          <p:cNvPr id="205" name="Google Shape;205;p31"/>
          <p:cNvSpPr/>
          <p:nvPr/>
        </p:nvSpPr>
        <p:spPr>
          <a:xfrm>
            <a:off x="2528550" y="2007709"/>
            <a:ext cx="1407600" cy="1219500"/>
          </a:xfrm>
          <a:prstGeom prst="hexagon">
            <a:avLst>
              <a:gd name="adj" fmla="val 25000"/>
              <a:gd name="vf" fmla="val 115470"/>
            </a:avLst>
          </a:prstGeom>
          <a:solidFill>
            <a:srgbClr val="F3F3F3"/>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sz="1400">
              <a:latin typeface="Helvetica Neue"/>
              <a:ea typeface="Helvetica Neue"/>
              <a:cs typeface="Helvetica Neue"/>
              <a:sym typeface="Helvetica Neue"/>
            </a:endParaRPr>
          </a:p>
        </p:txBody>
      </p:sp>
      <p:sp>
        <p:nvSpPr>
          <p:cNvPr id="206" name="Google Shape;206;p31"/>
          <p:cNvSpPr/>
          <p:nvPr/>
        </p:nvSpPr>
        <p:spPr>
          <a:xfrm>
            <a:off x="7244748" y="1999124"/>
            <a:ext cx="1407600" cy="1219500"/>
          </a:xfrm>
          <a:prstGeom prst="hexagon">
            <a:avLst>
              <a:gd name="adj" fmla="val 25000"/>
              <a:gd name="vf" fmla="val 115470"/>
            </a:avLst>
          </a:prstGeom>
          <a:solidFill>
            <a:schemeClr val="accen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sz="1400">
              <a:latin typeface="Helvetica Neue"/>
              <a:ea typeface="Helvetica Neue"/>
              <a:cs typeface="Helvetica Neue"/>
              <a:sym typeface="Helvetica Neue"/>
            </a:endParaRPr>
          </a:p>
        </p:txBody>
      </p:sp>
      <p:sp>
        <p:nvSpPr>
          <p:cNvPr id="207" name="Google Shape;207;p31"/>
          <p:cNvSpPr/>
          <p:nvPr/>
        </p:nvSpPr>
        <p:spPr>
          <a:xfrm>
            <a:off x="3706227" y="1354234"/>
            <a:ext cx="1407600" cy="1219500"/>
          </a:xfrm>
          <a:prstGeom prst="hexagon">
            <a:avLst>
              <a:gd name="adj" fmla="val 25000"/>
              <a:gd name="vf" fmla="val 115470"/>
            </a:avLst>
          </a:prstGeom>
          <a:solidFill>
            <a:srgbClr val="062A48"/>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sz="1400">
              <a:latin typeface="Helvetica Neue"/>
              <a:ea typeface="Helvetica Neue"/>
              <a:cs typeface="Helvetica Neue"/>
              <a:sym typeface="Helvetica Neue"/>
            </a:endParaRPr>
          </a:p>
        </p:txBody>
      </p:sp>
      <p:sp>
        <p:nvSpPr>
          <p:cNvPr id="208" name="Google Shape;208;p31"/>
          <p:cNvSpPr/>
          <p:nvPr/>
        </p:nvSpPr>
        <p:spPr>
          <a:xfrm>
            <a:off x="1355668" y="1354234"/>
            <a:ext cx="1407600" cy="1219500"/>
          </a:xfrm>
          <a:prstGeom prst="hexagon">
            <a:avLst>
              <a:gd name="adj" fmla="val 25000"/>
              <a:gd name="vf" fmla="val 115470"/>
            </a:avLst>
          </a:prstGeom>
          <a:solidFill>
            <a:srgbClr val="66BC29"/>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sz="1400">
              <a:latin typeface="Helvetica Neue"/>
              <a:ea typeface="Helvetica Neue"/>
              <a:cs typeface="Helvetica Neue"/>
              <a:sym typeface="Helvetica Neue"/>
            </a:endParaRPr>
          </a:p>
        </p:txBody>
      </p:sp>
      <p:sp>
        <p:nvSpPr>
          <p:cNvPr id="209" name="Google Shape;209;p31"/>
          <p:cNvSpPr/>
          <p:nvPr/>
        </p:nvSpPr>
        <p:spPr>
          <a:xfrm>
            <a:off x="2528550" y="3309459"/>
            <a:ext cx="1407600" cy="1219500"/>
          </a:xfrm>
          <a:prstGeom prst="hexagon">
            <a:avLst>
              <a:gd name="adj" fmla="val 25000"/>
              <a:gd name="vf" fmla="val 115470"/>
            </a:avLst>
          </a:prstGeom>
          <a:solidFill>
            <a:srgbClr val="062A48"/>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sz="1400">
              <a:latin typeface="Helvetica Neue"/>
              <a:ea typeface="Helvetica Neue"/>
              <a:cs typeface="Helvetica Neue"/>
              <a:sym typeface="Helvetica Neue"/>
            </a:endParaRPr>
          </a:p>
        </p:txBody>
      </p:sp>
      <p:sp>
        <p:nvSpPr>
          <p:cNvPr id="210" name="Google Shape;210;p31"/>
          <p:cNvSpPr/>
          <p:nvPr/>
        </p:nvSpPr>
        <p:spPr>
          <a:xfrm>
            <a:off x="6062076" y="1354234"/>
            <a:ext cx="1407600" cy="1219500"/>
          </a:xfrm>
          <a:prstGeom prst="hexagon">
            <a:avLst>
              <a:gd name="adj" fmla="val 25000"/>
              <a:gd name="vf" fmla="val 115470"/>
            </a:avLst>
          </a:prstGeom>
          <a:solidFill>
            <a:schemeClr val="accent6"/>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sz="1400">
              <a:latin typeface="Helvetica Neue"/>
              <a:ea typeface="Helvetica Neue"/>
              <a:cs typeface="Helvetica Neue"/>
              <a:sym typeface="Helvetica Neue"/>
            </a:endParaRPr>
          </a:p>
        </p:txBody>
      </p:sp>
      <p:sp>
        <p:nvSpPr>
          <p:cNvPr id="211" name="Google Shape;211;p31"/>
          <p:cNvSpPr/>
          <p:nvPr/>
        </p:nvSpPr>
        <p:spPr>
          <a:xfrm>
            <a:off x="1355668" y="2655859"/>
            <a:ext cx="1407600" cy="1219500"/>
          </a:xfrm>
          <a:prstGeom prst="hexagon">
            <a:avLst>
              <a:gd name="adj" fmla="val 25000"/>
              <a:gd name="vf" fmla="val 115470"/>
            </a:avLst>
          </a:prstGeom>
          <a:solidFill>
            <a:schemeClr val="accent6"/>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sz="1400">
              <a:latin typeface="Helvetica Neue"/>
              <a:ea typeface="Helvetica Neue"/>
              <a:cs typeface="Helvetica Neue"/>
              <a:sym typeface="Helvetica Neue"/>
            </a:endParaRPr>
          </a:p>
        </p:txBody>
      </p:sp>
      <p:sp>
        <p:nvSpPr>
          <p:cNvPr id="212" name="Google Shape;212;p31"/>
          <p:cNvSpPr/>
          <p:nvPr/>
        </p:nvSpPr>
        <p:spPr>
          <a:xfrm>
            <a:off x="3706227" y="2655859"/>
            <a:ext cx="1407600" cy="1219500"/>
          </a:xfrm>
          <a:prstGeom prst="hexagon">
            <a:avLst>
              <a:gd name="adj" fmla="val 25000"/>
              <a:gd name="vf" fmla="val 115470"/>
            </a:avLst>
          </a:prstGeom>
          <a:solidFill>
            <a:srgbClr val="F3F3F3"/>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sz="1400">
              <a:latin typeface="Helvetica Neue"/>
              <a:ea typeface="Helvetica Neue"/>
              <a:cs typeface="Helvetica Neue"/>
              <a:sym typeface="Helvetica Neue"/>
            </a:endParaRPr>
          </a:p>
        </p:txBody>
      </p:sp>
      <p:sp>
        <p:nvSpPr>
          <p:cNvPr id="213" name="Google Shape;213;p31"/>
          <p:cNvSpPr/>
          <p:nvPr/>
        </p:nvSpPr>
        <p:spPr>
          <a:xfrm>
            <a:off x="4883901" y="705959"/>
            <a:ext cx="1407600" cy="1219500"/>
          </a:xfrm>
          <a:prstGeom prst="hexagon">
            <a:avLst>
              <a:gd name="adj" fmla="val 25000"/>
              <a:gd name="vf" fmla="val 115470"/>
            </a:avLst>
          </a:prstGeom>
          <a:solidFill>
            <a:srgbClr val="F3F3F3"/>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sz="1400">
              <a:latin typeface="Helvetica Neue"/>
              <a:ea typeface="Helvetica Neue"/>
              <a:cs typeface="Helvetica Neue"/>
              <a:sym typeface="Helvetica Neue"/>
            </a:endParaRPr>
          </a:p>
        </p:txBody>
      </p:sp>
      <p:sp>
        <p:nvSpPr>
          <p:cNvPr id="214" name="Google Shape;214;p31"/>
          <p:cNvSpPr txBox="1">
            <a:spLocks noGrp="1"/>
          </p:cNvSpPr>
          <p:nvPr>
            <p:ph type="body" idx="1"/>
          </p:nvPr>
        </p:nvSpPr>
        <p:spPr>
          <a:xfrm>
            <a:off x="1661575" y="1354250"/>
            <a:ext cx="801600" cy="1219500"/>
          </a:xfrm>
          <a:prstGeom prst="rect">
            <a:avLst/>
          </a:prstGeom>
        </p:spPr>
        <p:txBody>
          <a:bodyPr spcFirstLastPara="1" wrap="square" lIns="34275" tIns="17125" rIns="34275" bIns="17125" anchor="ctr" anchorCtr="0">
            <a:noAutofit/>
          </a:bodyPr>
          <a:lstStyle>
            <a:lvl1pPr marL="457206" lvl="0" indent="-285753" algn="ctr" rtl="0">
              <a:spcBef>
                <a:spcPts val="700"/>
              </a:spcBef>
              <a:spcAft>
                <a:spcPts val="0"/>
              </a:spcAft>
              <a:buClr>
                <a:schemeClr val="lt1"/>
              </a:buClr>
              <a:buSzPts val="900"/>
              <a:buChar char="•"/>
              <a:defRPr sz="900" b="1">
                <a:solidFill>
                  <a:schemeClr val="lt1"/>
                </a:solidFill>
              </a:defRPr>
            </a:lvl1pPr>
            <a:lvl2pPr marL="914411" lvl="1" indent="-285753" algn="ctr" rtl="0">
              <a:spcBef>
                <a:spcPts val="400"/>
              </a:spcBef>
              <a:spcAft>
                <a:spcPts val="0"/>
              </a:spcAft>
              <a:buClr>
                <a:schemeClr val="lt1"/>
              </a:buClr>
              <a:buSzPts val="900"/>
              <a:buChar char="•"/>
              <a:defRPr sz="900" b="1">
                <a:solidFill>
                  <a:schemeClr val="lt1"/>
                </a:solidFill>
              </a:defRPr>
            </a:lvl2pPr>
            <a:lvl3pPr marL="1371617" lvl="2" indent="-285753" algn="ctr" rtl="0">
              <a:spcBef>
                <a:spcPts val="400"/>
              </a:spcBef>
              <a:spcAft>
                <a:spcPts val="0"/>
              </a:spcAft>
              <a:buClr>
                <a:schemeClr val="lt1"/>
              </a:buClr>
              <a:buSzPts val="900"/>
              <a:buChar char="•"/>
              <a:defRPr sz="900" b="1">
                <a:solidFill>
                  <a:schemeClr val="lt1"/>
                </a:solidFill>
              </a:defRPr>
            </a:lvl3pPr>
            <a:lvl4pPr marL="1828823" lvl="3" indent="-285753" algn="ctr" rtl="0">
              <a:spcBef>
                <a:spcPts val="400"/>
              </a:spcBef>
              <a:spcAft>
                <a:spcPts val="0"/>
              </a:spcAft>
              <a:buClr>
                <a:schemeClr val="lt1"/>
              </a:buClr>
              <a:buSzPts val="900"/>
              <a:buChar char="•"/>
              <a:defRPr sz="900" b="1">
                <a:solidFill>
                  <a:schemeClr val="lt1"/>
                </a:solidFill>
              </a:defRPr>
            </a:lvl4pPr>
            <a:lvl5pPr marL="2286029" lvl="4" indent="-285753" algn="ctr" rtl="0">
              <a:spcBef>
                <a:spcPts val="400"/>
              </a:spcBef>
              <a:spcAft>
                <a:spcPts val="0"/>
              </a:spcAft>
              <a:buClr>
                <a:schemeClr val="lt1"/>
              </a:buClr>
              <a:buSzPts val="900"/>
              <a:buChar char="•"/>
              <a:defRPr sz="900" b="1">
                <a:solidFill>
                  <a:schemeClr val="lt1"/>
                </a:solidFill>
              </a:defRPr>
            </a:lvl5pPr>
            <a:lvl6pPr marL="2743234" lvl="5" indent="-285753" algn="ctr" rtl="0">
              <a:spcBef>
                <a:spcPts val="400"/>
              </a:spcBef>
              <a:spcAft>
                <a:spcPts val="0"/>
              </a:spcAft>
              <a:buClr>
                <a:schemeClr val="lt1"/>
              </a:buClr>
              <a:buSzPts val="900"/>
              <a:buChar char="•"/>
              <a:defRPr sz="900" b="1">
                <a:solidFill>
                  <a:schemeClr val="lt1"/>
                </a:solidFill>
              </a:defRPr>
            </a:lvl6pPr>
            <a:lvl7pPr marL="3200440" lvl="6" indent="-285753" algn="ctr" rtl="0">
              <a:spcBef>
                <a:spcPts val="400"/>
              </a:spcBef>
              <a:spcAft>
                <a:spcPts val="0"/>
              </a:spcAft>
              <a:buClr>
                <a:schemeClr val="lt1"/>
              </a:buClr>
              <a:buSzPts val="900"/>
              <a:buChar char="•"/>
              <a:defRPr sz="900" b="1">
                <a:solidFill>
                  <a:schemeClr val="lt1"/>
                </a:solidFill>
              </a:defRPr>
            </a:lvl7pPr>
            <a:lvl8pPr marL="3657646" lvl="7" indent="-285753" algn="ctr" rtl="0">
              <a:spcBef>
                <a:spcPts val="400"/>
              </a:spcBef>
              <a:spcAft>
                <a:spcPts val="0"/>
              </a:spcAft>
              <a:buClr>
                <a:schemeClr val="lt1"/>
              </a:buClr>
              <a:buSzPts val="900"/>
              <a:buChar char="•"/>
              <a:defRPr sz="900" b="1">
                <a:solidFill>
                  <a:schemeClr val="lt1"/>
                </a:solidFill>
              </a:defRPr>
            </a:lvl8pPr>
            <a:lvl9pPr marL="4114851" lvl="8" indent="-285753" algn="ctr" rtl="0">
              <a:spcBef>
                <a:spcPts val="400"/>
              </a:spcBef>
              <a:spcAft>
                <a:spcPts val="0"/>
              </a:spcAft>
              <a:buClr>
                <a:schemeClr val="lt1"/>
              </a:buClr>
              <a:buSzPts val="900"/>
              <a:buChar char="•"/>
              <a:defRPr sz="900" b="1">
                <a:solidFill>
                  <a:schemeClr val="lt1"/>
                </a:solidFill>
              </a:defRPr>
            </a:lvl9pPr>
          </a:lstStyle>
          <a:p>
            <a:endParaRPr/>
          </a:p>
        </p:txBody>
      </p:sp>
      <p:sp>
        <p:nvSpPr>
          <p:cNvPr id="215" name="Google Shape;215;p31"/>
          <p:cNvSpPr txBox="1">
            <a:spLocks noGrp="1"/>
          </p:cNvSpPr>
          <p:nvPr>
            <p:ph type="body" idx="2"/>
          </p:nvPr>
        </p:nvSpPr>
        <p:spPr>
          <a:xfrm>
            <a:off x="2833950" y="3309450"/>
            <a:ext cx="801600" cy="1219500"/>
          </a:xfrm>
          <a:prstGeom prst="rect">
            <a:avLst/>
          </a:prstGeom>
        </p:spPr>
        <p:txBody>
          <a:bodyPr spcFirstLastPara="1" wrap="square" lIns="34275" tIns="17125" rIns="34275" bIns="17125" anchor="ctr" anchorCtr="0">
            <a:noAutofit/>
          </a:bodyPr>
          <a:lstStyle>
            <a:lvl1pPr marL="457206" lvl="0" indent="-285753" algn="ctr" rtl="0">
              <a:spcBef>
                <a:spcPts val="700"/>
              </a:spcBef>
              <a:spcAft>
                <a:spcPts val="0"/>
              </a:spcAft>
              <a:buClr>
                <a:schemeClr val="lt1"/>
              </a:buClr>
              <a:buSzPts val="900"/>
              <a:buChar char="•"/>
              <a:defRPr sz="900" b="1">
                <a:solidFill>
                  <a:schemeClr val="lt1"/>
                </a:solidFill>
              </a:defRPr>
            </a:lvl1pPr>
            <a:lvl2pPr marL="914411" lvl="1" indent="-285753" algn="ctr" rtl="0">
              <a:spcBef>
                <a:spcPts val="400"/>
              </a:spcBef>
              <a:spcAft>
                <a:spcPts val="0"/>
              </a:spcAft>
              <a:buClr>
                <a:schemeClr val="lt1"/>
              </a:buClr>
              <a:buSzPts val="900"/>
              <a:buChar char="•"/>
              <a:defRPr sz="900" b="1">
                <a:solidFill>
                  <a:schemeClr val="lt1"/>
                </a:solidFill>
              </a:defRPr>
            </a:lvl2pPr>
            <a:lvl3pPr marL="1371617" lvl="2" indent="-285753" algn="ctr" rtl="0">
              <a:spcBef>
                <a:spcPts val="400"/>
              </a:spcBef>
              <a:spcAft>
                <a:spcPts val="0"/>
              </a:spcAft>
              <a:buClr>
                <a:schemeClr val="lt1"/>
              </a:buClr>
              <a:buSzPts val="900"/>
              <a:buChar char="•"/>
              <a:defRPr sz="900" b="1">
                <a:solidFill>
                  <a:schemeClr val="lt1"/>
                </a:solidFill>
              </a:defRPr>
            </a:lvl3pPr>
            <a:lvl4pPr marL="1828823" lvl="3" indent="-285753" algn="ctr" rtl="0">
              <a:spcBef>
                <a:spcPts val="400"/>
              </a:spcBef>
              <a:spcAft>
                <a:spcPts val="0"/>
              </a:spcAft>
              <a:buClr>
                <a:schemeClr val="lt1"/>
              </a:buClr>
              <a:buSzPts val="900"/>
              <a:buChar char="•"/>
              <a:defRPr sz="900" b="1">
                <a:solidFill>
                  <a:schemeClr val="lt1"/>
                </a:solidFill>
              </a:defRPr>
            </a:lvl4pPr>
            <a:lvl5pPr marL="2286029" lvl="4" indent="-285753" algn="ctr" rtl="0">
              <a:spcBef>
                <a:spcPts val="400"/>
              </a:spcBef>
              <a:spcAft>
                <a:spcPts val="0"/>
              </a:spcAft>
              <a:buClr>
                <a:schemeClr val="lt1"/>
              </a:buClr>
              <a:buSzPts val="900"/>
              <a:buChar char="•"/>
              <a:defRPr sz="900" b="1">
                <a:solidFill>
                  <a:schemeClr val="lt1"/>
                </a:solidFill>
              </a:defRPr>
            </a:lvl5pPr>
            <a:lvl6pPr marL="2743234" lvl="5" indent="-285753" algn="ctr" rtl="0">
              <a:spcBef>
                <a:spcPts val="400"/>
              </a:spcBef>
              <a:spcAft>
                <a:spcPts val="0"/>
              </a:spcAft>
              <a:buClr>
                <a:schemeClr val="lt1"/>
              </a:buClr>
              <a:buSzPts val="900"/>
              <a:buChar char="•"/>
              <a:defRPr sz="900" b="1">
                <a:solidFill>
                  <a:schemeClr val="lt1"/>
                </a:solidFill>
              </a:defRPr>
            </a:lvl6pPr>
            <a:lvl7pPr marL="3200440" lvl="6" indent="-285753" algn="ctr" rtl="0">
              <a:spcBef>
                <a:spcPts val="400"/>
              </a:spcBef>
              <a:spcAft>
                <a:spcPts val="0"/>
              </a:spcAft>
              <a:buClr>
                <a:schemeClr val="lt1"/>
              </a:buClr>
              <a:buSzPts val="900"/>
              <a:buChar char="•"/>
              <a:defRPr sz="900" b="1">
                <a:solidFill>
                  <a:schemeClr val="lt1"/>
                </a:solidFill>
              </a:defRPr>
            </a:lvl7pPr>
            <a:lvl8pPr marL="3657646" lvl="7" indent="-285753" algn="ctr" rtl="0">
              <a:spcBef>
                <a:spcPts val="400"/>
              </a:spcBef>
              <a:spcAft>
                <a:spcPts val="0"/>
              </a:spcAft>
              <a:buClr>
                <a:schemeClr val="lt1"/>
              </a:buClr>
              <a:buSzPts val="900"/>
              <a:buChar char="•"/>
              <a:defRPr sz="900" b="1">
                <a:solidFill>
                  <a:schemeClr val="lt1"/>
                </a:solidFill>
              </a:defRPr>
            </a:lvl8pPr>
            <a:lvl9pPr marL="4114851" lvl="8" indent="-285753" algn="ctr" rtl="0">
              <a:spcBef>
                <a:spcPts val="400"/>
              </a:spcBef>
              <a:spcAft>
                <a:spcPts val="0"/>
              </a:spcAft>
              <a:buClr>
                <a:schemeClr val="lt1"/>
              </a:buClr>
              <a:buSzPts val="900"/>
              <a:buChar char="•"/>
              <a:defRPr sz="900" b="1">
                <a:solidFill>
                  <a:schemeClr val="lt1"/>
                </a:solidFill>
              </a:defRPr>
            </a:lvl9pPr>
          </a:lstStyle>
          <a:p>
            <a:endParaRPr/>
          </a:p>
        </p:txBody>
      </p:sp>
      <p:sp>
        <p:nvSpPr>
          <p:cNvPr id="216" name="Google Shape;216;p31"/>
          <p:cNvSpPr txBox="1">
            <a:spLocks noGrp="1"/>
          </p:cNvSpPr>
          <p:nvPr>
            <p:ph type="body" idx="3"/>
          </p:nvPr>
        </p:nvSpPr>
        <p:spPr>
          <a:xfrm>
            <a:off x="4009225" y="1354225"/>
            <a:ext cx="801600" cy="1219500"/>
          </a:xfrm>
          <a:prstGeom prst="rect">
            <a:avLst/>
          </a:prstGeom>
        </p:spPr>
        <p:txBody>
          <a:bodyPr spcFirstLastPara="1" wrap="square" lIns="34275" tIns="17125" rIns="34275" bIns="17125" anchor="ctr" anchorCtr="0">
            <a:noAutofit/>
          </a:bodyPr>
          <a:lstStyle>
            <a:lvl1pPr marL="457206" lvl="0" indent="-285753" algn="ctr" rtl="0">
              <a:spcBef>
                <a:spcPts val="700"/>
              </a:spcBef>
              <a:spcAft>
                <a:spcPts val="0"/>
              </a:spcAft>
              <a:buClr>
                <a:schemeClr val="lt1"/>
              </a:buClr>
              <a:buSzPts val="900"/>
              <a:buChar char="•"/>
              <a:defRPr sz="900" b="1">
                <a:solidFill>
                  <a:schemeClr val="lt1"/>
                </a:solidFill>
              </a:defRPr>
            </a:lvl1pPr>
            <a:lvl2pPr marL="914411" lvl="1" indent="-285753" algn="ctr" rtl="0">
              <a:spcBef>
                <a:spcPts val="400"/>
              </a:spcBef>
              <a:spcAft>
                <a:spcPts val="0"/>
              </a:spcAft>
              <a:buClr>
                <a:schemeClr val="lt1"/>
              </a:buClr>
              <a:buSzPts val="900"/>
              <a:buChar char="•"/>
              <a:defRPr sz="900" b="1">
                <a:solidFill>
                  <a:schemeClr val="lt1"/>
                </a:solidFill>
              </a:defRPr>
            </a:lvl2pPr>
            <a:lvl3pPr marL="1371617" lvl="2" indent="-285753" algn="ctr" rtl="0">
              <a:spcBef>
                <a:spcPts val="400"/>
              </a:spcBef>
              <a:spcAft>
                <a:spcPts val="0"/>
              </a:spcAft>
              <a:buClr>
                <a:schemeClr val="lt1"/>
              </a:buClr>
              <a:buSzPts val="900"/>
              <a:buChar char="•"/>
              <a:defRPr sz="900" b="1">
                <a:solidFill>
                  <a:schemeClr val="lt1"/>
                </a:solidFill>
              </a:defRPr>
            </a:lvl3pPr>
            <a:lvl4pPr marL="1828823" lvl="3" indent="-285753" algn="ctr" rtl="0">
              <a:spcBef>
                <a:spcPts val="400"/>
              </a:spcBef>
              <a:spcAft>
                <a:spcPts val="0"/>
              </a:spcAft>
              <a:buClr>
                <a:schemeClr val="lt1"/>
              </a:buClr>
              <a:buSzPts val="900"/>
              <a:buChar char="•"/>
              <a:defRPr sz="900" b="1">
                <a:solidFill>
                  <a:schemeClr val="lt1"/>
                </a:solidFill>
              </a:defRPr>
            </a:lvl4pPr>
            <a:lvl5pPr marL="2286029" lvl="4" indent="-285753" algn="ctr" rtl="0">
              <a:spcBef>
                <a:spcPts val="400"/>
              </a:spcBef>
              <a:spcAft>
                <a:spcPts val="0"/>
              </a:spcAft>
              <a:buClr>
                <a:schemeClr val="lt1"/>
              </a:buClr>
              <a:buSzPts val="900"/>
              <a:buChar char="•"/>
              <a:defRPr sz="900" b="1">
                <a:solidFill>
                  <a:schemeClr val="lt1"/>
                </a:solidFill>
              </a:defRPr>
            </a:lvl5pPr>
            <a:lvl6pPr marL="2743234" lvl="5" indent="-285753" algn="ctr" rtl="0">
              <a:spcBef>
                <a:spcPts val="400"/>
              </a:spcBef>
              <a:spcAft>
                <a:spcPts val="0"/>
              </a:spcAft>
              <a:buClr>
                <a:schemeClr val="lt1"/>
              </a:buClr>
              <a:buSzPts val="900"/>
              <a:buChar char="•"/>
              <a:defRPr sz="900" b="1">
                <a:solidFill>
                  <a:schemeClr val="lt1"/>
                </a:solidFill>
              </a:defRPr>
            </a:lvl6pPr>
            <a:lvl7pPr marL="3200440" lvl="6" indent="-285753" algn="ctr" rtl="0">
              <a:spcBef>
                <a:spcPts val="400"/>
              </a:spcBef>
              <a:spcAft>
                <a:spcPts val="0"/>
              </a:spcAft>
              <a:buClr>
                <a:schemeClr val="lt1"/>
              </a:buClr>
              <a:buSzPts val="900"/>
              <a:buChar char="•"/>
              <a:defRPr sz="900" b="1">
                <a:solidFill>
                  <a:schemeClr val="lt1"/>
                </a:solidFill>
              </a:defRPr>
            </a:lvl7pPr>
            <a:lvl8pPr marL="3657646" lvl="7" indent="-285753" algn="ctr" rtl="0">
              <a:spcBef>
                <a:spcPts val="400"/>
              </a:spcBef>
              <a:spcAft>
                <a:spcPts val="0"/>
              </a:spcAft>
              <a:buClr>
                <a:schemeClr val="lt1"/>
              </a:buClr>
              <a:buSzPts val="900"/>
              <a:buChar char="•"/>
              <a:defRPr sz="900" b="1">
                <a:solidFill>
                  <a:schemeClr val="lt1"/>
                </a:solidFill>
              </a:defRPr>
            </a:lvl8pPr>
            <a:lvl9pPr marL="4114851" lvl="8" indent="-285753" algn="ctr" rtl="0">
              <a:spcBef>
                <a:spcPts val="400"/>
              </a:spcBef>
              <a:spcAft>
                <a:spcPts val="0"/>
              </a:spcAft>
              <a:buClr>
                <a:schemeClr val="lt1"/>
              </a:buClr>
              <a:buSzPts val="900"/>
              <a:buChar char="•"/>
              <a:defRPr sz="900" b="1">
                <a:solidFill>
                  <a:schemeClr val="lt1"/>
                </a:solidFill>
              </a:defRPr>
            </a:lvl9pPr>
          </a:lstStyle>
          <a:p>
            <a:endParaRPr/>
          </a:p>
        </p:txBody>
      </p:sp>
      <p:sp>
        <p:nvSpPr>
          <p:cNvPr id="217" name="Google Shape;217;p31"/>
          <p:cNvSpPr txBox="1">
            <a:spLocks noGrp="1"/>
          </p:cNvSpPr>
          <p:nvPr>
            <p:ph type="body" idx="4"/>
          </p:nvPr>
        </p:nvSpPr>
        <p:spPr>
          <a:xfrm>
            <a:off x="7547749" y="2007700"/>
            <a:ext cx="801600" cy="1219500"/>
          </a:xfrm>
          <a:prstGeom prst="rect">
            <a:avLst/>
          </a:prstGeom>
        </p:spPr>
        <p:txBody>
          <a:bodyPr spcFirstLastPara="1" wrap="square" lIns="34275" tIns="17125" rIns="34275" bIns="17125" anchor="ctr" anchorCtr="0">
            <a:noAutofit/>
          </a:bodyPr>
          <a:lstStyle>
            <a:lvl1pPr marL="457206" lvl="0" indent="-285753" algn="ctr" rtl="0">
              <a:spcBef>
                <a:spcPts val="700"/>
              </a:spcBef>
              <a:spcAft>
                <a:spcPts val="0"/>
              </a:spcAft>
              <a:buClr>
                <a:schemeClr val="lt1"/>
              </a:buClr>
              <a:buSzPts val="900"/>
              <a:buChar char="•"/>
              <a:defRPr sz="900" b="1">
                <a:solidFill>
                  <a:schemeClr val="lt1"/>
                </a:solidFill>
              </a:defRPr>
            </a:lvl1pPr>
            <a:lvl2pPr marL="914411" lvl="1" indent="-285753" algn="ctr" rtl="0">
              <a:spcBef>
                <a:spcPts val="400"/>
              </a:spcBef>
              <a:spcAft>
                <a:spcPts val="0"/>
              </a:spcAft>
              <a:buClr>
                <a:schemeClr val="lt1"/>
              </a:buClr>
              <a:buSzPts val="900"/>
              <a:buChar char="•"/>
              <a:defRPr sz="900" b="1">
                <a:solidFill>
                  <a:schemeClr val="lt1"/>
                </a:solidFill>
              </a:defRPr>
            </a:lvl2pPr>
            <a:lvl3pPr marL="1371617" lvl="2" indent="-285753" algn="ctr" rtl="0">
              <a:spcBef>
                <a:spcPts val="400"/>
              </a:spcBef>
              <a:spcAft>
                <a:spcPts val="0"/>
              </a:spcAft>
              <a:buClr>
                <a:schemeClr val="lt1"/>
              </a:buClr>
              <a:buSzPts val="900"/>
              <a:buChar char="•"/>
              <a:defRPr sz="900" b="1">
                <a:solidFill>
                  <a:schemeClr val="lt1"/>
                </a:solidFill>
              </a:defRPr>
            </a:lvl3pPr>
            <a:lvl4pPr marL="1828823" lvl="3" indent="-285753" algn="ctr" rtl="0">
              <a:spcBef>
                <a:spcPts val="400"/>
              </a:spcBef>
              <a:spcAft>
                <a:spcPts val="0"/>
              </a:spcAft>
              <a:buClr>
                <a:schemeClr val="lt1"/>
              </a:buClr>
              <a:buSzPts val="900"/>
              <a:buChar char="•"/>
              <a:defRPr sz="900" b="1">
                <a:solidFill>
                  <a:schemeClr val="lt1"/>
                </a:solidFill>
              </a:defRPr>
            </a:lvl4pPr>
            <a:lvl5pPr marL="2286029" lvl="4" indent="-285753" algn="ctr" rtl="0">
              <a:spcBef>
                <a:spcPts val="400"/>
              </a:spcBef>
              <a:spcAft>
                <a:spcPts val="0"/>
              </a:spcAft>
              <a:buClr>
                <a:schemeClr val="lt1"/>
              </a:buClr>
              <a:buSzPts val="900"/>
              <a:buChar char="•"/>
              <a:defRPr sz="900" b="1">
                <a:solidFill>
                  <a:schemeClr val="lt1"/>
                </a:solidFill>
              </a:defRPr>
            </a:lvl5pPr>
            <a:lvl6pPr marL="2743234" lvl="5" indent="-285753" algn="ctr" rtl="0">
              <a:spcBef>
                <a:spcPts val="400"/>
              </a:spcBef>
              <a:spcAft>
                <a:spcPts val="0"/>
              </a:spcAft>
              <a:buClr>
                <a:schemeClr val="lt1"/>
              </a:buClr>
              <a:buSzPts val="900"/>
              <a:buChar char="•"/>
              <a:defRPr sz="900" b="1">
                <a:solidFill>
                  <a:schemeClr val="lt1"/>
                </a:solidFill>
              </a:defRPr>
            </a:lvl6pPr>
            <a:lvl7pPr marL="3200440" lvl="6" indent="-285753" algn="ctr" rtl="0">
              <a:spcBef>
                <a:spcPts val="400"/>
              </a:spcBef>
              <a:spcAft>
                <a:spcPts val="0"/>
              </a:spcAft>
              <a:buClr>
                <a:schemeClr val="lt1"/>
              </a:buClr>
              <a:buSzPts val="900"/>
              <a:buChar char="•"/>
              <a:defRPr sz="900" b="1">
                <a:solidFill>
                  <a:schemeClr val="lt1"/>
                </a:solidFill>
              </a:defRPr>
            </a:lvl7pPr>
            <a:lvl8pPr marL="3657646" lvl="7" indent="-285753" algn="ctr" rtl="0">
              <a:spcBef>
                <a:spcPts val="400"/>
              </a:spcBef>
              <a:spcAft>
                <a:spcPts val="0"/>
              </a:spcAft>
              <a:buClr>
                <a:schemeClr val="lt1"/>
              </a:buClr>
              <a:buSzPts val="900"/>
              <a:buChar char="•"/>
              <a:defRPr sz="900" b="1">
                <a:solidFill>
                  <a:schemeClr val="lt1"/>
                </a:solidFill>
              </a:defRPr>
            </a:lvl8pPr>
            <a:lvl9pPr marL="4114851" lvl="8" indent="-285753" algn="ctr" rtl="0">
              <a:spcBef>
                <a:spcPts val="400"/>
              </a:spcBef>
              <a:spcAft>
                <a:spcPts val="0"/>
              </a:spcAft>
              <a:buClr>
                <a:schemeClr val="lt1"/>
              </a:buClr>
              <a:buSzPts val="900"/>
              <a:buChar char="•"/>
              <a:defRPr sz="900" b="1">
                <a:solidFill>
                  <a:schemeClr val="lt1"/>
                </a:solidFill>
              </a:defRPr>
            </a:lvl9pPr>
          </a:lstStyle>
          <a:p>
            <a:endParaRPr/>
          </a:p>
        </p:txBody>
      </p:sp>
      <p:sp>
        <p:nvSpPr>
          <p:cNvPr id="218" name="Google Shape;218;p31"/>
          <p:cNvSpPr txBox="1">
            <a:spLocks noGrp="1"/>
          </p:cNvSpPr>
          <p:nvPr>
            <p:ph type="body" idx="5"/>
          </p:nvPr>
        </p:nvSpPr>
        <p:spPr>
          <a:xfrm>
            <a:off x="1661575" y="2655850"/>
            <a:ext cx="801600" cy="1219500"/>
          </a:xfrm>
          <a:prstGeom prst="rect">
            <a:avLst/>
          </a:prstGeom>
        </p:spPr>
        <p:txBody>
          <a:bodyPr spcFirstLastPara="1" wrap="square" lIns="34275" tIns="17125" rIns="34275" bIns="17125" anchor="ctr" anchorCtr="0">
            <a:noAutofit/>
          </a:bodyPr>
          <a:lstStyle>
            <a:lvl1pPr marL="457206" lvl="0" indent="-285753" algn="ctr" rtl="0">
              <a:spcBef>
                <a:spcPts val="700"/>
              </a:spcBef>
              <a:spcAft>
                <a:spcPts val="0"/>
              </a:spcAft>
              <a:buClr>
                <a:schemeClr val="dk2"/>
              </a:buClr>
              <a:buSzPts val="900"/>
              <a:buChar char="•"/>
              <a:defRPr sz="900" b="1">
                <a:solidFill>
                  <a:schemeClr val="dk2"/>
                </a:solidFill>
              </a:defRPr>
            </a:lvl1pPr>
            <a:lvl2pPr marL="914411" lvl="1" indent="-285753" algn="ctr" rtl="0">
              <a:spcBef>
                <a:spcPts val="400"/>
              </a:spcBef>
              <a:spcAft>
                <a:spcPts val="0"/>
              </a:spcAft>
              <a:buClr>
                <a:schemeClr val="dk2"/>
              </a:buClr>
              <a:buSzPts val="900"/>
              <a:buChar char="•"/>
              <a:defRPr sz="900" b="1">
                <a:solidFill>
                  <a:schemeClr val="dk2"/>
                </a:solidFill>
              </a:defRPr>
            </a:lvl2pPr>
            <a:lvl3pPr marL="1371617" lvl="2" indent="-285753" algn="ctr" rtl="0">
              <a:spcBef>
                <a:spcPts val="400"/>
              </a:spcBef>
              <a:spcAft>
                <a:spcPts val="0"/>
              </a:spcAft>
              <a:buClr>
                <a:schemeClr val="dk2"/>
              </a:buClr>
              <a:buSzPts val="900"/>
              <a:buChar char="•"/>
              <a:defRPr sz="900" b="1">
                <a:solidFill>
                  <a:schemeClr val="dk2"/>
                </a:solidFill>
              </a:defRPr>
            </a:lvl3pPr>
            <a:lvl4pPr marL="1828823" lvl="3" indent="-285753" algn="ctr" rtl="0">
              <a:spcBef>
                <a:spcPts val="400"/>
              </a:spcBef>
              <a:spcAft>
                <a:spcPts val="0"/>
              </a:spcAft>
              <a:buClr>
                <a:schemeClr val="dk2"/>
              </a:buClr>
              <a:buSzPts val="900"/>
              <a:buChar char="•"/>
              <a:defRPr sz="900" b="1">
                <a:solidFill>
                  <a:schemeClr val="dk2"/>
                </a:solidFill>
              </a:defRPr>
            </a:lvl4pPr>
            <a:lvl5pPr marL="2286029" lvl="4" indent="-285753" algn="ctr" rtl="0">
              <a:spcBef>
                <a:spcPts val="400"/>
              </a:spcBef>
              <a:spcAft>
                <a:spcPts val="0"/>
              </a:spcAft>
              <a:buClr>
                <a:schemeClr val="dk2"/>
              </a:buClr>
              <a:buSzPts val="900"/>
              <a:buChar char="•"/>
              <a:defRPr sz="900" b="1">
                <a:solidFill>
                  <a:schemeClr val="dk2"/>
                </a:solidFill>
              </a:defRPr>
            </a:lvl5pPr>
            <a:lvl6pPr marL="2743234" lvl="5" indent="-285753" algn="ctr" rtl="0">
              <a:spcBef>
                <a:spcPts val="400"/>
              </a:spcBef>
              <a:spcAft>
                <a:spcPts val="0"/>
              </a:spcAft>
              <a:buClr>
                <a:schemeClr val="dk2"/>
              </a:buClr>
              <a:buSzPts val="900"/>
              <a:buChar char="•"/>
              <a:defRPr sz="900" b="1">
                <a:solidFill>
                  <a:schemeClr val="dk2"/>
                </a:solidFill>
              </a:defRPr>
            </a:lvl6pPr>
            <a:lvl7pPr marL="3200440" lvl="6" indent="-285753" algn="ctr" rtl="0">
              <a:spcBef>
                <a:spcPts val="400"/>
              </a:spcBef>
              <a:spcAft>
                <a:spcPts val="0"/>
              </a:spcAft>
              <a:buClr>
                <a:schemeClr val="dk2"/>
              </a:buClr>
              <a:buSzPts val="900"/>
              <a:buChar char="•"/>
              <a:defRPr sz="900" b="1">
                <a:solidFill>
                  <a:schemeClr val="dk2"/>
                </a:solidFill>
              </a:defRPr>
            </a:lvl7pPr>
            <a:lvl8pPr marL="3657646" lvl="7" indent="-285753" algn="ctr" rtl="0">
              <a:spcBef>
                <a:spcPts val="400"/>
              </a:spcBef>
              <a:spcAft>
                <a:spcPts val="0"/>
              </a:spcAft>
              <a:buClr>
                <a:schemeClr val="dk2"/>
              </a:buClr>
              <a:buSzPts val="900"/>
              <a:buChar char="•"/>
              <a:defRPr sz="900" b="1">
                <a:solidFill>
                  <a:schemeClr val="dk2"/>
                </a:solidFill>
              </a:defRPr>
            </a:lvl8pPr>
            <a:lvl9pPr marL="4114851" lvl="8" indent="-285753" algn="ctr" rtl="0">
              <a:spcBef>
                <a:spcPts val="400"/>
              </a:spcBef>
              <a:spcAft>
                <a:spcPts val="0"/>
              </a:spcAft>
              <a:buClr>
                <a:schemeClr val="dk2"/>
              </a:buClr>
              <a:buSzPts val="900"/>
              <a:buChar char="•"/>
              <a:defRPr sz="900" b="1">
                <a:solidFill>
                  <a:schemeClr val="dk2"/>
                </a:solidFill>
              </a:defRPr>
            </a:lvl9pPr>
          </a:lstStyle>
          <a:p>
            <a:endParaRPr/>
          </a:p>
        </p:txBody>
      </p:sp>
      <p:sp>
        <p:nvSpPr>
          <p:cNvPr id="219" name="Google Shape;219;p31"/>
          <p:cNvSpPr txBox="1">
            <a:spLocks noGrp="1"/>
          </p:cNvSpPr>
          <p:nvPr>
            <p:ph type="body" idx="6"/>
          </p:nvPr>
        </p:nvSpPr>
        <p:spPr>
          <a:xfrm>
            <a:off x="6367324" y="1354225"/>
            <a:ext cx="801600" cy="1219500"/>
          </a:xfrm>
          <a:prstGeom prst="rect">
            <a:avLst/>
          </a:prstGeom>
        </p:spPr>
        <p:txBody>
          <a:bodyPr spcFirstLastPara="1" wrap="square" lIns="34275" tIns="17125" rIns="34275" bIns="17125" anchor="ctr" anchorCtr="0">
            <a:noAutofit/>
          </a:bodyPr>
          <a:lstStyle>
            <a:lvl1pPr marL="457206" lvl="0" indent="-285753" algn="ctr" rtl="0">
              <a:spcBef>
                <a:spcPts val="700"/>
              </a:spcBef>
              <a:spcAft>
                <a:spcPts val="0"/>
              </a:spcAft>
              <a:buClr>
                <a:schemeClr val="dk2"/>
              </a:buClr>
              <a:buSzPts val="900"/>
              <a:buChar char="•"/>
              <a:defRPr sz="900" b="1">
                <a:solidFill>
                  <a:schemeClr val="dk2"/>
                </a:solidFill>
              </a:defRPr>
            </a:lvl1pPr>
            <a:lvl2pPr marL="914411" lvl="1" indent="-285753" algn="ctr" rtl="0">
              <a:spcBef>
                <a:spcPts val="400"/>
              </a:spcBef>
              <a:spcAft>
                <a:spcPts val="0"/>
              </a:spcAft>
              <a:buClr>
                <a:schemeClr val="dk2"/>
              </a:buClr>
              <a:buSzPts val="900"/>
              <a:buChar char="•"/>
              <a:defRPr sz="900" b="1">
                <a:solidFill>
                  <a:schemeClr val="dk2"/>
                </a:solidFill>
              </a:defRPr>
            </a:lvl2pPr>
            <a:lvl3pPr marL="1371617" lvl="2" indent="-285753" algn="ctr" rtl="0">
              <a:spcBef>
                <a:spcPts val="400"/>
              </a:spcBef>
              <a:spcAft>
                <a:spcPts val="0"/>
              </a:spcAft>
              <a:buClr>
                <a:schemeClr val="dk2"/>
              </a:buClr>
              <a:buSzPts val="900"/>
              <a:buChar char="•"/>
              <a:defRPr sz="900" b="1">
                <a:solidFill>
                  <a:schemeClr val="dk2"/>
                </a:solidFill>
              </a:defRPr>
            </a:lvl3pPr>
            <a:lvl4pPr marL="1828823" lvl="3" indent="-285753" algn="ctr" rtl="0">
              <a:spcBef>
                <a:spcPts val="400"/>
              </a:spcBef>
              <a:spcAft>
                <a:spcPts val="0"/>
              </a:spcAft>
              <a:buClr>
                <a:schemeClr val="dk2"/>
              </a:buClr>
              <a:buSzPts val="900"/>
              <a:buChar char="•"/>
              <a:defRPr sz="900" b="1">
                <a:solidFill>
                  <a:schemeClr val="dk2"/>
                </a:solidFill>
              </a:defRPr>
            </a:lvl4pPr>
            <a:lvl5pPr marL="2286029" lvl="4" indent="-285753" algn="ctr" rtl="0">
              <a:spcBef>
                <a:spcPts val="400"/>
              </a:spcBef>
              <a:spcAft>
                <a:spcPts val="0"/>
              </a:spcAft>
              <a:buClr>
                <a:schemeClr val="dk2"/>
              </a:buClr>
              <a:buSzPts val="900"/>
              <a:buChar char="•"/>
              <a:defRPr sz="900" b="1">
                <a:solidFill>
                  <a:schemeClr val="dk2"/>
                </a:solidFill>
              </a:defRPr>
            </a:lvl5pPr>
            <a:lvl6pPr marL="2743234" lvl="5" indent="-285753" algn="ctr" rtl="0">
              <a:spcBef>
                <a:spcPts val="400"/>
              </a:spcBef>
              <a:spcAft>
                <a:spcPts val="0"/>
              </a:spcAft>
              <a:buClr>
                <a:schemeClr val="dk2"/>
              </a:buClr>
              <a:buSzPts val="900"/>
              <a:buChar char="•"/>
              <a:defRPr sz="900" b="1">
                <a:solidFill>
                  <a:schemeClr val="dk2"/>
                </a:solidFill>
              </a:defRPr>
            </a:lvl6pPr>
            <a:lvl7pPr marL="3200440" lvl="6" indent="-285753" algn="ctr" rtl="0">
              <a:spcBef>
                <a:spcPts val="400"/>
              </a:spcBef>
              <a:spcAft>
                <a:spcPts val="0"/>
              </a:spcAft>
              <a:buClr>
                <a:schemeClr val="dk2"/>
              </a:buClr>
              <a:buSzPts val="900"/>
              <a:buChar char="•"/>
              <a:defRPr sz="900" b="1">
                <a:solidFill>
                  <a:schemeClr val="dk2"/>
                </a:solidFill>
              </a:defRPr>
            </a:lvl7pPr>
            <a:lvl8pPr marL="3657646" lvl="7" indent="-285753" algn="ctr" rtl="0">
              <a:spcBef>
                <a:spcPts val="400"/>
              </a:spcBef>
              <a:spcAft>
                <a:spcPts val="0"/>
              </a:spcAft>
              <a:buClr>
                <a:schemeClr val="dk2"/>
              </a:buClr>
              <a:buSzPts val="900"/>
              <a:buChar char="•"/>
              <a:defRPr sz="900" b="1">
                <a:solidFill>
                  <a:schemeClr val="dk2"/>
                </a:solidFill>
              </a:defRPr>
            </a:lvl8pPr>
            <a:lvl9pPr marL="4114851" lvl="8" indent="-285753" algn="ctr" rtl="0">
              <a:spcBef>
                <a:spcPts val="400"/>
              </a:spcBef>
              <a:spcAft>
                <a:spcPts val="0"/>
              </a:spcAft>
              <a:buClr>
                <a:schemeClr val="dk2"/>
              </a:buClr>
              <a:buSzPts val="900"/>
              <a:buChar char="•"/>
              <a:defRPr sz="900" b="1">
                <a:solidFill>
                  <a:schemeClr val="dk2"/>
                </a:solidFill>
              </a:defRPr>
            </a:lvl9pPr>
          </a:lstStyle>
          <a:p>
            <a:endParaRPr/>
          </a:p>
        </p:txBody>
      </p:sp>
      <p:sp>
        <p:nvSpPr>
          <p:cNvPr id="220" name="Google Shape;220;p31"/>
          <p:cNvSpPr txBox="1"/>
          <p:nvPr/>
        </p:nvSpPr>
        <p:spPr>
          <a:xfrm>
            <a:off x="297566" y="4755584"/>
            <a:ext cx="2954400" cy="130805"/>
          </a:xfrm>
          <a:prstGeom prst="rect">
            <a:avLst/>
          </a:prstGeom>
          <a:noFill/>
          <a:ln>
            <a:noFill/>
          </a:ln>
        </p:spPr>
        <p:txBody>
          <a:bodyPr spcFirstLastPara="1" wrap="square" lIns="19050" tIns="19050" rIns="19050" bIns="19050" anchor="ctr" anchorCtr="0">
            <a:spAutoFit/>
          </a:bodyPr>
          <a:lstStyle/>
          <a:p>
            <a:pPr marL="0" lvl="0" indent="0" algn="r" rtl="0">
              <a:spcBef>
                <a:spcPts val="0"/>
              </a:spcBef>
              <a:spcAft>
                <a:spcPts val="0"/>
              </a:spcAft>
              <a:buClr>
                <a:schemeClr val="dk1"/>
              </a:buClr>
              <a:buFont typeface="Arial"/>
              <a:buNone/>
            </a:pPr>
            <a:fld id="{00000000-1234-1234-1234-123412341234}" type="slidenum">
              <a:rPr lang="en" sz="600">
                <a:solidFill>
                  <a:schemeClr val="dk1"/>
                </a:solidFill>
                <a:latin typeface="Calibri"/>
                <a:ea typeface="Calibri"/>
                <a:cs typeface="Calibri"/>
                <a:sym typeface="Calibri"/>
              </a:rPr>
              <a:pPr marL="0" lvl="0" indent="0" algn="r" rtl="0">
                <a:spcBef>
                  <a:spcPts val="0"/>
                </a:spcBef>
                <a:spcAft>
                  <a:spcPts val="0"/>
                </a:spcAft>
                <a:buClr>
                  <a:schemeClr val="dk1"/>
                </a:buClr>
                <a:buFont typeface="Arial"/>
                <a:buNone/>
              </a:pPr>
              <a:t>‹#›</a:t>
            </a:fld>
            <a:r>
              <a:rPr lang="en" sz="600" b="0" i="0" u="none" strike="noStrike" cap="none">
                <a:solidFill>
                  <a:schemeClr val="dk1"/>
                </a:solidFill>
                <a:latin typeface="Arial"/>
                <a:ea typeface="Arial"/>
                <a:cs typeface="Arial"/>
                <a:sym typeface="Arial"/>
              </a:rPr>
              <a:t>  </a:t>
            </a:r>
            <a:r>
              <a:rPr lang="en" sz="600" b="0" i="0" u="none" strike="noStrike" cap="none">
                <a:solidFill>
                  <a:srgbClr val="000000"/>
                </a:solidFill>
                <a:latin typeface="Arial"/>
                <a:ea typeface="Arial"/>
                <a:cs typeface="Arial"/>
                <a:sym typeface="Arial"/>
              </a:rPr>
              <a:t>   I     American Arbitration Association, International Centre for Dispute Resolution</a:t>
            </a:r>
            <a:endParaRPr sz="500"/>
          </a:p>
        </p:txBody>
      </p:sp>
      <p:pic>
        <p:nvPicPr>
          <p:cNvPr id="221" name="Google Shape;221;p31" descr="logo3.png"/>
          <p:cNvPicPr preferRelativeResize="0"/>
          <p:nvPr/>
        </p:nvPicPr>
        <p:blipFill rotWithShape="1">
          <a:blip r:embed="rId2">
            <a:alphaModFix/>
          </a:blip>
          <a:srcRect/>
          <a:stretch/>
        </p:blipFill>
        <p:spPr>
          <a:xfrm>
            <a:off x="8501749" y="4664249"/>
            <a:ext cx="344759" cy="304007"/>
          </a:xfrm>
          <a:prstGeom prst="rect">
            <a:avLst/>
          </a:prstGeom>
          <a:noFill/>
          <a:ln>
            <a:noFill/>
          </a:ln>
        </p:spPr>
      </p:pic>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AAA-Picture-Text-Slide2">
  <p:cSld name="TITLE_2_1">
    <p:spTree>
      <p:nvGrpSpPr>
        <p:cNvPr id="1" name="Shape 250"/>
        <p:cNvGrpSpPr/>
        <p:nvPr/>
      </p:nvGrpSpPr>
      <p:grpSpPr>
        <a:xfrm>
          <a:off x="0" y="0"/>
          <a:ext cx="0" cy="0"/>
          <a:chOff x="0" y="0"/>
          <a:chExt cx="0" cy="0"/>
        </a:xfrm>
      </p:grpSpPr>
      <p:sp>
        <p:nvSpPr>
          <p:cNvPr id="251" name="Google Shape;251;p34"/>
          <p:cNvSpPr>
            <a:spLocks noGrp="1"/>
          </p:cNvSpPr>
          <p:nvPr>
            <p:ph type="pic" idx="2"/>
          </p:nvPr>
        </p:nvSpPr>
        <p:spPr>
          <a:xfrm>
            <a:off x="1" y="0"/>
            <a:ext cx="3993001" cy="5143500"/>
          </a:xfrm>
          <a:prstGeom prst="rect">
            <a:avLst/>
          </a:prstGeom>
          <a:noFill/>
          <a:ln>
            <a:noFill/>
          </a:ln>
        </p:spPr>
      </p:sp>
      <p:sp>
        <p:nvSpPr>
          <p:cNvPr id="252" name="Google Shape;252;p34"/>
          <p:cNvSpPr txBox="1">
            <a:spLocks noGrp="1"/>
          </p:cNvSpPr>
          <p:nvPr>
            <p:ph type="title"/>
          </p:nvPr>
        </p:nvSpPr>
        <p:spPr>
          <a:xfrm>
            <a:off x="4587226" y="664425"/>
            <a:ext cx="3993001" cy="783000"/>
          </a:xfrm>
          <a:prstGeom prst="rect">
            <a:avLst/>
          </a:prstGeom>
        </p:spPr>
        <p:txBody>
          <a:bodyPr spcFirstLastPara="1" wrap="square" lIns="34275" tIns="17125" rIns="34275" bIns="17125" anchor="b" anchorCtr="0">
            <a:normAutofit/>
          </a:bodyPr>
          <a:lstStyle>
            <a:lvl1pPr lvl="0" rtl="0">
              <a:spcBef>
                <a:spcPts val="0"/>
              </a:spcBef>
              <a:spcAft>
                <a:spcPts val="0"/>
              </a:spcAft>
              <a:buSzPts val="2000"/>
              <a:buFont typeface="Arial"/>
              <a:buNone/>
              <a:defRPr sz="2000" b="1">
                <a:latin typeface="Arial"/>
                <a:ea typeface="Arial"/>
                <a:cs typeface="Arial"/>
                <a:sym typeface="Arial"/>
              </a:defRPr>
            </a:lvl1pPr>
            <a:lvl2pPr lvl="1" rtl="0">
              <a:spcBef>
                <a:spcPts val="0"/>
              </a:spcBef>
              <a:spcAft>
                <a:spcPts val="0"/>
              </a:spcAft>
              <a:buSzPts val="2000"/>
              <a:buNone/>
              <a:defRPr sz="2000"/>
            </a:lvl2pPr>
            <a:lvl3pPr lvl="2" rtl="0">
              <a:spcBef>
                <a:spcPts val="0"/>
              </a:spcBef>
              <a:spcAft>
                <a:spcPts val="0"/>
              </a:spcAft>
              <a:buSzPts val="2000"/>
              <a:buNone/>
              <a:defRPr sz="2000"/>
            </a:lvl3pPr>
            <a:lvl4pPr lvl="3" rtl="0">
              <a:spcBef>
                <a:spcPts val="0"/>
              </a:spcBef>
              <a:spcAft>
                <a:spcPts val="0"/>
              </a:spcAft>
              <a:buSzPts val="2000"/>
              <a:buNone/>
              <a:defRPr sz="2000"/>
            </a:lvl4pPr>
            <a:lvl5pPr lvl="4" rtl="0">
              <a:spcBef>
                <a:spcPts val="0"/>
              </a:spcBef>
              <a:spcAft>
                <a:spcPts val="0"/>
              </a:spcAft>
              <a:buSzPts val="2000"/>
              <a:buNone/>
              <a:defRPr sz="2000"/>
            </a:lvl5pPr>
            <a:lvl6pPr lvl="5" rtl="0">
              <a:spcBef>
                <a:spcPts val="0"/>
              </a:spcBef>
              <a:spcAft>
                <a:spcPts val="0"/>
              </a:spcAft>
              <a:buSzPts val="2000"/>
              <a:buNone/>
              <a:defRPr sz="2000"/>
            </a:lvl6pPr>
            <a:lvl7pPr lvl="6" rtl="0">
              <a:spcBef>
                <a:spcPts val="0"/>
              </a:spcBef>
              <a:spcAft>
                <a:spcPts val="0"/>
              </a:spcAft>
              <a:buSzPts val="2000"/>
              <a:buNone/>
              <a:defRPr sz="2000"/>
            </a:lvl7pPr>
            <a:lvl8pPr lvl="7" rtl="0">
              <a:spcBef>
                <a:spcPts val="0"/>
              </a:spcBef>
              <a:spcAft>
                <a:spcPts val="0"/>
              </a:spcAft>
              <a:buSzPts val="2000"/>
              <a:buNone/>
              <a:defRPr sz="2000"/>
            </a:lvl8pPr>
            <a:lvl9pPr lvl="8" rtl="0">
              <a:spcBef>
                <a:spcPts val="0"/>
              </a:spcBef>
              <a:spcAft>
                <a:spcPts val="0"/>
              </a:spcAft>
              <a:buSzPts val="2000"/>
              <a:buNone/>
              <a:defRPr sz="2000"/>
            </a:lvl9pPr>
          </a:lstStyle>
          <a:p>
            <a:endParaRPr/>
          </a:p>
        </p:txBody>
      </p:sp>
      <p:sp>
        <p:nvSpPr>
          <p:cNvPr id="253" name="Google Shape;253;p34"/>
          <p:cNvSpPr txBox="1">
            <a:spLocks noGrp="1"/>
          </p:cNvSpPr>
          <p:nvPr>
            <p:ph type="subTitle" idx="1"/>
          </p:nvPr>
        </p:nvSpPr>
        <p:spPr>
          <a:xfrm>
            <a:off x="4587226" y="1509750"/>
            <a:ext cx="3993001" cy="536100"/>
          </a:xfrm>
          <a:prstGeom prst="rect">
            <a:avLst/>
          </a:prstGeom>
        </p:spPr>
        <p:txBody>
          <a:bodyPr spcFirstLastPara="1" wrap="square" lIns="34275" tIns="17125" rIns="34275" bIns="17125" anchor="t" anchorCtr="0">
            <a:normAutofit/>
          </a:bodyPr>
          <a:lstStyle>
            <a:lvl1pPr lvl="0" rtl="0">
              <a:spcBef>
                <a:spcPts val="700"/>
              </a:spcBef>
              <a:spcAft>
                <a:spcPts val="0"/>
              </a:spcAft>
              <a:buClr>
                <a:srgbClr val="567632"/>
              </a:buClr>
              <a:buSzPts val="1800"/>
              <a:buNone/>
              <a:defRPr sz="1800">
                <a:solidFill>
                  <a:srgbClr val="567632"/>
                </a:solidFill>
              </a:defRPr>
            </a:lvl1pPr>
            <a:lvl2pPr lvl="1" rtl="0">
              <a:spcBef>
                <a:spcPts val="400"/>
              </a:spcBef>
              <a:spcAft>
                <a:spcPts val="0"/>
              </a:spcAft>
              <a:buSzPts val="1800"/>
              <a:buNone/>
              <a:defRPr b="1"/>
            </a:lvl2pPr>
            <a:lvl3pPr lvl="2" rtl="0">
              <a:spcBef>
                <a:spcPts val="400"/>
              </a:spcBef>
              <a:spcAft>
                <a:spcPts val="0"/>
              </a:spcAft>
              <a:buSzPts val="1500"/>
              <a:buNone/>
              <a:defRPr b="1"/>
            </a:lvl3pPr>
            <a:lvl4pPr lvl="3" rtl="0">
              <a:spcBef>
                <a:spcPts val="400"/>
              </a:spcBef>
              <a:spcAft>
                <a:spcPts val="0"/>
              </a:spcAft>
              <a:buSzPts val="1300"/>
              <a:buNone/>
              <a:defRPr b="1"/>
            </a:lvl4pPr>
            <a:lvl5pPr lvl="4" rtl="0">
              <a:spcBef>
                <a:spcPts val="400"/>
              </a:spcBef>
              <a:spcAft>
                <a:spcPts val="0"/>
              </a:spcAft>
              <a:buSzPts val="1300"/>
              <a:buNone/>
              <a:defRPr b="1"/>
            </a:lvl5pPr>
            <a:lvl6pPr lvl="5" rtl="0">
              <a:spcBef>
                <a:spcPts val="400"/>
              </a:spcBef>
              <a:spcAft>
                <a:spcPts val="0"/>
              </a:spcAft>
              <a:buSzPts val="1300"/>
              <a:buNone/>
              <a:defRPr b="1"/>
            </a:lvl6pPr>
            <a:lvl7pPr lvl="6" rtl="0">
              <a:spcBef>
                <a:spcPts val="400"/>
              </a:spcBef>
              <a:spcAft>
                <a:spcPts val="0"/>
              </a:spcAft>
              <a:buSzPts val="1300"/>
              <a:buNone/>
              <a:defRPr b="1"/>
            </a:lvl7pPr>
            <a:lvl8pPr lvl="7" rtl="0">
              <a:spcBef>
                <a:spcPts val="400"/>
              </a:spcBef>
              <a:spcAft>
                <a:spcPts val="0"/>
              </a:spcAft>
              <a:buSzPts val="1300"/>
              <a:buNone/>
              <a:defRPr b="1"/>
            </a:lvl8pPr>
            <a:lvl9pPr lvl="8" rtl="0">
              <a:spcBef>
                <a:spcPts val="400"/>
              </a:spcBef>
              <a:spcAft>
                <a:spcPts val="0"/>
              </a:spcAft>
              <a:buSzPts val="1300"/>
              <a:buNone/>
              <a:defRPr b="1"/>
            </a:lvl9pPr>
          </a:lstStyle>
          <a:p>
            <a:endParaRPr/>
          </a:p>
        </p:txBody>
      </p:sp>
      <p:sp>
        <p:nvSpPr>
          <p:cNvPr id="254" name="Google Shape;254;p34"/>
          <p:cNvSpPr txBox="1">
            <a:spLocks noGrp="1"/>
          </p:cNvSpPr>
          <p:nvPr>
            <p:ph type="body" idx="3"/>
          </p:nvPr>
        </p:nvSpPr>
        <p:spPr>
          <a:xfrm>
            <a:off x="4587226" y="2045801"/>
            <a:ext cx="3993001" cy="1770000"/>
          </a:xfrm>
          <a:prstGeom prst="rect">
            <a:avLst/>
          </a:prstGeom>
        </p:spPr>
        <p:txBody>
          <a:bodyPr spcFirstLastPara="1" wrap="square" lIns="34275" tIns="17125" rIns="34275" bIns="17125" anchor="t" anchorCtr="0">
            <a:noAutofit/>
          </a:bodyPr>
          <a:lstStyle>
            <a:lvl1pPr marL="457206" lvl="0" indent="-292103" rtl="0">
              <a:spcBef>
                <a:spcPts val="700"/>
              </a:spcBef>
              <a:spcAft>
                <a:spcPts val="0"/>
              </a:spcAft>
              <a:buSzPts val="1000"/>
              <a:buChar char="•"/>
              <a:defRPr sz="1000"/>
            </a:lvl1pPr>
            <a:lvl2pPr marL="914411" lvl="1" indent="-292103" rtl="0">
              <a:spcBef>
                <a:spcPts val="400"/>
              </a:spcBef>
              <a:spcAft>
                <a:spcPts val="0"/>
              </a:spcAft>
              <a:buSzPts val="1000"/>
              <a:buChar char="•"/>
              <a:defRPr sz="1000"/>
            </a:lvl2pPr>
            <a:lvl3pPr marL="1371617" lvl="2" indent="-292103" rtl="0">
              <a:spcBef>
                <a:spcPts val="400"/>
              </a:spcBef>
              <a:spcAft>
                <a:spcPts val="0"/>
              </a:spcAft>
              <a:buSzPts val="1000"/>
              <a:buChar char="•"/>
              <a:defRPr sz="1000"/>
            </a:lvl3pPr>
            <a:lvl4pPr marL="1828823" lvl="3" indent="-292103" rtl="0">
              <a:spcBef>
                <a:spcPts val="400"/>
              </a:spcBef>
              <a:spcAft>
                <a:spcPts val="0"/>
              </a:spcAft>
              <a:buSzPts val="1000"/>
              <a:buChar char="•"/>
              <a:defRPr sz="1000"/>
            </a:lvl4pPr>
            <a:lvl5pPr marL="2286029" lvl="4" indent="-292103" rtl="0">
              <a:spcBef>
                <a:spcPts val="400"/>
              </a:spcBef>
              <a:spcAft>
                <a:spcPts val="0"/>
              </a:spcAft>
              <a:buSzPts val="1000"/>
              <a:buChar char="•"/>
              <a:defRPr sz="1000"/>
            </a:lvl5pPr>
            <a:lvl6pPr marL="2743234" lvl="5" indent="-292103" rtl="0">
              <a:spcBef>
                <a:spcPts val="400"/>
              </a:spcBef>
              <a:spcAft>
                <a:spcPts val="0"/>
              </a:spcAft>
              <a:buSzPts val="1000"/>
              <a:buChar char="•"/>
              <a:defRPr sz="1000"/>
            </a:lvl6pPr>
            <a:lvl7pPr marL="3200440" lvl="6" indent="-292103" rtl="0">
              <a:spcBef>
                <a:spcPts val="400"/>
              </a:spcBef>
              <a:spcAft>
                <a:spcPts val="0"/>
              </a:spcAft>
              <a:buSzPts val="1000"/>
              <a:buChar char="•"/>
              <a:defRPr sz="1000"/>
            </a:lvl7pPr>
            <a:lvl8pPr marL="3657646" lvl="7" indent="-292103" rtl="0">
              <a:spcBef>
                <a:spcPts val="400"/>
              </a:spcBef>
              <a:spcAft>
                <a:spcPts val="0"/>
              </a:spcAft>
              <a:buSzPts val="1000"/>
              <a:buChar char="•"/>
              <a:defRPr sz="1000"/>
            </a:lvl8pPr>
            <a:lvl9pPr marL="4114851" lvl="8" indent="-292103" rtl="0">
              <a:spcBef>
                <a:spcPts val="400"/>
              </a:spcBef>
              <a:spcAft>
                <a:spcPts val="0"/>
              </a:spcAft>
              <a:buSzPts val="1000"/>
              <a:buChar char="•"/>
              <a:defRPr sz="1000"/>
            </a:lvl9pPr>
          </a:lstStyle>
          <a:p>
            <a:endParaRPr/>
          </a:p>
        </p:txBody>
      </p:sp>
      <p:sp>
        <p:nvSpPr>
          <p:cNvPr id="255" name="Google Shape;255;p34"/>
          <p:cNvSpPr txBox="1"/>
          <p:nvPr/>
        </p:nvSpPr>
        <p:spPr>
          <a:xfrm>
            <a:off x="297566" y="4755584"/>
            <a:ext cx="2954400" cy="130805"/>
          </a:xfrm>
          <a:prstGeom prst="rect">
            <a:avLst/>
          </a:prstGeom>
          <a:noFill/>
          <a:ln>
            <a:noFill/>
          </a:ln>
        </p:spPr>
        <p:txBody>
          <a:bodyPr spcFirstLastPara="1" wrap="square" lIns="19050" tIns="19050" rIns="19050" bIns="19050" anchor="ctr" anchorCtr="0">
            <a:spAutoFit/>
          </a:bodyPr>
          <a:lstStyle/>
          <a:p>
            <a:pPr marL="0" lvl="0" indent="0" algn="r" rtl="0">
              <a:spcBef>
                <a:spcPts val="0"/>
              </a:spcBef>
              <a:spcAft>
                <a:spcPts val="0"/>
              </a:spcAft>
              <a:buClr>
                <a:schemeClr val="dk1"/>
              </a:buClr>
              <a:buFont typeface="Arial"/>
              <a:buNone/>
            </a:pPr>
            <a:fld id="{00000000-1234-1234-1234-123412341234}" type="slidenum">
              <a:rPr lang="en" sz="600">
                <a:solidFill>
                  <a:schemeClr val="dk1"/>
                </a:solidFill>
                <a:latin typeface="Calibri"/>
                <a:ea typeface="Calibri"/>
                <a:cs typeface="Calibri"/>
                <a:sym typeface="Calibri"/>
              </a:rPr>
              <a:pPr marL="0" lvl="0" indent="0" algn="r" rtl="0">
                <a:spcBef>
                  <a:spcPts val="0"/>
                </a:spcBef>
                <a:spcAft>
                  <a:spcPts val="0"/>
                </a:spcAft>
                <a:buClr>
                  <a:schemeClr val="dk1"/>
                </a:buClr>
                <a:buFont typeface="Arial"/>
                <a:buNone/>
              </a:pPr>
              <a:t>‹#›</a:t>
            </a:fld>
            <a:r>
              <a:rPr lang="en" sz="600" b="0" i="0" u="none" strike="noStrike" cap="none">
                <a:solidFill>
                  <a:schemeClr val="dk1"/>
                </a:solidFill>
                <a:latin typeface="Arial"/>
                <a:ea typeface="Arial"/>
                <a:cs typeface="Arial"/>
                <a:sym typeface="Arial"/>
              </a:rPr>
              <a:t>  </a:t>
            </a:r>
            <a:r>
              <a:rPr lang="en" sz="600" b="0" i="0" u="none" strike="noStrike" cap="none">
                <a:solidFill>
                  <a:srgbClr val="000000"/>
                </a:solidFill>
                <a:latin typeface="Arial"/>
                <a:ea typeface="Arial"/>
                <a:cs typeface="Arial"/>
                <a:sym typeface="Arial"/>
              </a:rPr>
              <a:t>   I     American Arbitration Association, International Centre for Dispute Resolution</a:t>
            </a:r>
            <a:endParaRPr sz="500"/>
          </a:p>
        </p:txBody>
      </p:sp>
      <p:pic>
        <p:nvPicPr>
          <p:cNvPr id="256" name="Google Shape;256;p34" descr="logo3.png"/>
          <p:cNvPicPr preferRelativeResize="0"/>
          <p:nvPr/>
        </p:nvPicPr>
        <p:blipFill rotWithShape="1">
          <a:blip r:embed="rId2">
            <a:alphaModFix/>
          </a:blip>
          <a:srcRect/>
          <a:stretch/>
        </p:blipFill>
        <p:spPr>
          <a:xfrm>
            <a:off x="8501749" y="4664249"/>
            <a:ext cx="344759" cy="304007"/>
          </a:xfrm>
          <a:prstGeom prst="rect">
            <a:avLst/>
          </a:prstGeom>
          <a:noFill/>
          <a:ln>
            <a:noFill/>
          </a:ln>
        </p:spPr>
      </p:pic>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AAA-Title-Slide1" type="tx">
  <p:cSld name="TITLE_AND_BODY">
    <p:spTree>
      <p:nvGrpSpPr>
        <p:cNvPr id="1" name="Shape 257"/>
        <p:cNvGrpSpPr/>
        <p:nvPr/>
      </p:nvGrpSpPr>
      <p:grpSpPr>
        <a:xfrm>
          <a:off x="0" y="0"/>
          <a:ext cx="0" cy="0"/>
          <a:chOff x="0" y="0"/>
          <a:chExt cx="0" cy="0"/>
        </a:xfrm>
      </p:grpSpPr>
      <p:sp>
        <p:nvSpPr>
          <p:cNvPr id="258" name="Google Shape;258;p35"/>
          <p:cNvSpPr/>
          <p:nvPr/>
        </p:nvSpPr>
        <p:spPr>
          <a:xfrm>
            <a:off x="-19051" y="-9525"/>
            <a:ext cx="9163200" cy="5143500"/>
          </a:xfrm>
          <a:prstGeom prst="rect">
            <a:avLst/>
          </a:prstGeom>
          <a:solidFill>
            <a:schemeClr val="lt2"/>
          </a:solidFill>
          <a:ln>
            <a:noFill/>
          </a:ln>
        </p:spPr>
        <p:txBody>
          <a:bodyPr spcFirstLastPara="1" wrap="square" lIns="19050" tIns="19050" rIns="19050" bIns="19050" anchor="ctr" anchorCtr="0">
            <a:noAutofit/>
          </a:bodyPr>
          <a:lstStyle/>
          <a:p>
            <a:pPr marL="0" marR="0" lvl="0" indent="0" algn="ctr" rtl="0">
              <a:lnSpc>
                <a:spcPct val="100000"/>
              </a:lnSpc>
              <a:spcBef>
                <a:spcPts val="0"/>
              </a:spcBef>
              <a:spcAft>
                <a:spcPts val="0"/>
              </a:spcAft>
              <a:buClr>
                <a:srgbClr val="5E5E5E"/>
              </a:buClr>
              <a:buSzPts val="900"/>
              <a:buFont typeface="Helvetica Neue"/>
              <a:buNone/>
            </a:pPr>
            <a:endParaRPr sz="900" b="0" i="0" u="none" strike="noStrike" cap="none">
              <a:solidFill>
                <a:srgbClr val="5E5E5E"/>
              </a:solidFill>
              <a:latin typeface="Helvetica Neue"/>
              <a:ea typeface="Helvetica Neue"/>
              <a:cs typeface="Helvetica Neue"/>
              <a:sym typeface="Helvetica Neue"/>
            </a:endParaRPr>
          </a:p>
        </p:txBody>
      </p:sp>
      <p:pic>
        <p:nvPicPr>
          <p:cNvPr id="259" name="Google Shape;259;p35"/>
          <p:cNvPicPr preferRelativeResize="0"/>
          <p:nvPr/>
        </p:nvPicPr>
        <p:blipFill rotWithShape="1">
          <a:blip r:embed="rId2">
            <a:alphaModFix amt="50000"/>
          </a:blip>
          <a:srcRect r="6226"/>
          <a:stretch/>
        </p:blipFill>
        <p:spPr>
          <a:xfrm>
            <a:off x="5526551" y="-19836"/>
            <a:ext cx="3617451" cy="5164125"/>
          </a:xfrm>
          <a:prstGeom prst="rect">
            <a:avLst/>
          </a:prstGeom>
          <a:noFill/>
          <a:ln>
            <a:noFill/>
          </a:ln>
        </p:spPr>
      </p:pic>
      <p:sp>
        <p:nvSpPr>
          <p:cNvPr id="260" name="Google Shape;260;p35"/>
          <p:cNvSpPr txBox="1">
            <a:spLocks noGrp="1"/>
          </p:cNvSpPr>
          <p:nvPr>
            <p:ph type="title"/>
          </p:nvPr>
        </p:nvSpPr>
        <p:spPr>
          <a:xfrm>
            <a:off x="516726" y="1448251"/>
            <a:ext cx="3993001" cy="2247000"/>
          </a:xfrm>
          <a:prstGeom prst="rect">
            <a:avLst/>
          </a:prstGeom>
        </p:spPr>
        <p:txBody>
          <a:bodyPr spcFirstLastPara="1" wrap="square" lIns="34275" tIns="17125" rIns="34275" bIns="17125" anchor="ctr" anchorCtr="0">
            <a:normAutofit/>
          </a:bodyPr>
          <a:lstStyle>
            <a:lvl1pPr lvl="0" rtl="0">
              <a:spcBef>
                <a:spcPts val="0"/>
              </a:spcBef>
              <a:spcAft>
                <a:spcPts val="0"/>
              </a:spcAft>
              <a:buClr>
                <a:srgbClr val="567632"/>
              </a:buClr>
              <a:buSzPts val="3000"/>
              <a:buFont typeface="Arial"/>
              <a:buNone/>
              <a:defRPr sz="3000" b="1">
                <a:solidFill>
                  <a:srgbClr val="567632"/>
                </a:solidFill>
                <a:latin typeface="Arial"/>
                <a:ea typeface="Arial"/>
                <a:cs typeface="Arial"/>
                <a:sym typeface="Arial"/>
              </a:defRPr>
            </a:lvl1pPr>
            <a:lvl2pPr lvl="1" rtl="0">
              <a:spcBef>
                <a:spcPts val="0"/>
              </a:spcBef>
              <a:spcAft>
                <a:spcPts val="0"/>
              </a:spcAft>
              <a:buClr>
                <a:schemeClr val="accent1"/>
              </a:buClr>
              <a:buSzPts val="3000"/>
              <a:buNone/>
              <a:defRPr sz="3000">
                <a:solidFill>
                  <a:schemeClr val="accent1"/>
                </a:solidFill>
              </a:defRPr>
            </a:lvl2pPr>
            <a:lvl3pPr lvl="2" rtl="0">
              <a:spcBef>
                <a:spcPts val="0"/>
              </a:spcBef>
              <a:spcAft>
                <a:spcPts val="0"/>
              </a:spcAft>
              <a:buClr>
                <a:schemeClr val="accent1"/>
              </a:buClr>
              <a:buSzPts val="3000"/>
              <a:buNone/>
              <a:defRPr sz="3000">
                <a:solidFill>
                  <a:schemeClr val="accent1"/>
                </a:solidFill>
              </a:defRPr>
            </a:lvl3pPr>
            <a:lvl4pPr lvl="3" rtl="0">
              <a:spcBef>
                <a:spcPts val="0"/>
              </a:spcBef>
              <a:spcAft>
                <a:spcPts val="0"/>
              </a:spcAft>
              <a:buClr>
                <a:schemeClr val="accent1"/>
              </a:buClr>
              <a:buSzPts val="3000"/>
              <a:buNone/>
              <a:defRPr sz="3000">
                <a:solidFill>
                  <a:schemeClr val="accent1"/>
                </a:solidFill>
              </a:defRPr>
            </a:lvl4pPr>
            <a:lvl5pPr lvl="4" rtl="0">
              <a:spcBef>
                <a:spcPts val="0"/>
              </a:spcBef>
              <a:spcAft>
                <a:spcPts val="0"/>
              </a:spcAft>
              <a:buClr>
                <a:schemeClr val="accent1"/>
              </a:buClr>
              <a:buSzPts val="3000"/>
              <a:buNone/>
              <a:defRPr sz="3000">
                <a:solidFill>
                  <a:schemeClr val="accent1"/>
                </a:solidFill>
              </a:defRPr>
            </a:lvl5pPr>
            <a:lvl6pPr lvl="5" rtl="0">
              <a:spcBef>
                <a:spcPts val="0"/>
              </a:spcBef>
              <a:spcAft>
                <a:spcPts val="0"/>
              </a:spcAft>
              <a:buClr>
                <a:schemeClr val="accent1"/>
              </a:buClr>
              <a:buSzPts val="3000"/>
              <a:buNone/>
              <a:defRPr sz="3000">
                <a:solidFill>
                  <a:schemeClr val="accent1"/>
                </a:solidFill>
              </a:defRPr>
            </a:lvl6pPr>
            <a:lvl7pPr lvl="6" rtl="0">
              <a:spcBef>
                <a:spcPts val="0"/>
              </a:spcBef>
              <a:spcAft>
                <a:spcPts val="0"/>
              </a:spcAft>
              <a:buClr>
                <a:schemeClr val="accent1"/>
              </a:buClr>
              <a:buSzPts val="3000"/>
              <a:buNone/>
              <a:defRPr sz="3000">
                <a:solidFill>
                  <a:schemeClr val="accent1"/>
                </a:solidFill>
              </a:defRPr>
            </a:lvl7pPr>
            <a:lvl8pPr lvl="7" rtl="0">
              <a:spcBef>
                <a:spcPts val="0"/>
              </a:spcBef>
              <a:spcAft>
                <a:spcPts val="0"/>
              </a:spcAft>
              <a:buClr>
                <a:schemeClr val="accent1"/>
              </a:buClr>
              <a:buSzPts val="3000"/>
              <a:buNone/>
              <a:defRPr sz="3000">
                <a:solidFill>
                  <a:schemeClr val="accent1"/>
                </a:solidFill>
              </a:defRPr>
            </a:lvl8pPr>
            <a:lvl9pPr lvl="8" rtl="0">
              <a:spcBef>
                <a:spcPts val="0"/>
              </a:spcBef>
              <a:spcAft>
                <a:spcPts val="0"/>
              </a:spcAft>
              <a:buClr>
                <a:schemeClr val="accent1"/>
              </a:buClr>
              <a:buSzPts val="3000"/>
              <a:buNone/>
              <a:defRPr sz="3000">
                <a:solidFill>
                  <a:schemeClr val="accent1"/>
                </a:solidFill>
              </a:defRPr>
            </a:lvl9pPr>
          </a:lstStyle>
          <a:p>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AAA-Title-Slide2">
  <p:cSld name="TITLE_AND_BODY_3">
    <p:spTree>
      <p:nvGrpSpPr>
        <p:cNvPr id="1" name="Shape 261"/>
        <p:cNvGrpSpPr/>
        <p:nvPr/>
      </p:nvGrpSpPr>
      <p:grpSpPr>
        <a:xfrm>
          <a:off x="0" y="0"/>
          <a:ext cx="0" cy="0"/>
          <a:chOff x="0" y="0"/>
          <a:chExt cx="0" cy="0"/>
        </a:xfrm>
      </p:grpSpPr>
      <p:sp>
        <p:nvSpPr>
          <p:cNvPr id="262" name="Google Shape;262;p36"/>
          <p:cNvSpPr>
            <a:spLocks noGrp="1"/>
          </p:cNvSpPr>
          <p:nvPr>
            <p:ph type="pic" idx="2"/>
          </p:nvPr>
        </p:nvSpPr>
        <p:spPr>
          <a:xfrm>
            <a:off x="0" y="0"/>
            <a:ext cx="9144000" cy="5143500"/>
          </a:xfrm>
          <a:prstGeom prst="rect">
            <a:avLst/>
          </a:prstGeom>
          <a:noFill/>
          <a:ln>
            <a:noFill/>
          </a:ln>
        </p:spPr>
      </p:sp>
      <p:sp>
        <p:nvSpPr>
          <p:cNvPr id="263" name="Google Shape;263;p36"/>
          <p:cNvSpPr/>
          <p:nvPr/>
        </p:nvSpPr>
        <p:spPr>
          <a:xfrm>
            <a:off x="3485703" y="2563200"/>
            <a:ext cx="2172601" cy="17100"/>
          </a:xfrm>
          <a:prstGeom prst="rect">
            <a:avLst/>
          </a:prstGeom>
          <a:solidFill>
            <a:srgbClr val="66BC29"/>
          </a:solidFill>
          <a:ln>
            <a:noFill/>
          </a:ln>
        </p:spPr>
        <p:txBody>
          <a:bodyPr spcFirstLastPara="1" wrap="square" lIns="19050" tIns="19050" rIns="19050" bIns="19050" anchor="ctr" anchorCtr="0">
            <a:noAutofit/>
          </a:bodyPr>
          <a:lstStyle/>
          <a:p>
            <a:pPr marL="0" marR="0" lvl="0" indent="0" algn="ctr" rtl="0">
              <a:lnSpc>
                <a:spcPct val="100000"/>
              </a:lnSpc>
              <a:spcBef>
                <a:spcPts val="0"/>
              </a:spcBef>
              <a:spcAft>
                <a:spcPts val="0"/>
              </a:spcAft>
              <a:buClr>
                <a:srgbClr val="FFFFFF"/>
              </a:buClr>
              <a:buSzPts val="900"/>
              <a:buFont typeface="Helvetica Neue"/>
              <a:buNone/>
            </a:pPr>
            <a:endParaRPr sz="900" b="0" i="0" u="none" strike="noStrike" cap="none">
              <a:solidFill>
                <a:srgbClr val="5E5E5E"/>
              </a:solidFill>
              <a:latin typeface="Helvetica Neue"/>
              <a:ea typeface="Helvetica Neue"/>
              <a:cs typeface="Helvetica Neue"/>
              <a:sym typeface="Helvetica Neue"/>
            </a:endParaRPr>
          </a:p>
        </p:txBody>
      </p:sp>
      <p:sp>
        <p:nvSpPr>
          <p:cNvPr id="264" name="Google Shape;264;p36"/>
          <p:cNvSpPr txBox="1">
            <a:spLocks noGrp="1"/>
          </p:cNvSpPr>
          <p:nvPr>
            <p:ph type="title"/>
          </p:nvPr>
        </p:nvSpPr>
        <p:spPr>
          <a:xfrm>
            <a:off x="2305501" y="2734225"/>
            <a:ext cx="4533001" cy="1018800"/>
          </a:xfrm>
          <a:prstGeom prst="rect">
            <a:avLst/>
          </a:prstGeom>
        </p:spPr>
        <p:txBody>
          <a:bodyPr spcFirstLastPara="1" wrap="square" lIns="34275" tIns="17125" rIns="34275" bIns="17125" anchor="t" anchorCtr="0">
            <a:normAutofit/>
          </a:bodyPr>
          <a:lstStyle>
            <a:lvl1pPr lvl="0" algn="ctr" rtl="0">
              <a:spcBef>
                <a:spcPts val="0"/>
              </a:spcBef>
              <a:spcAft>
                <a:spcPts val="0"/>
              </a:spcAft>
              <a:buClr>
                <a:schemeClr val="lt1"/>
              </a:buClr>
              <a:buSzPts val="2000"/>
              <a:buFont typeface="Arial"/>
              <a:buNone/>
              <a:defRPr sz="2000" b="1">
                <a:solidFill>
                  <a:schemeClr val="lt1"/>
                </a:solidFill>
                <a:latin typeface="Arial"/>
                <a:ea typeface="Arial"/>
                <a:cs typeface="Arial"/>
                <a:sym typeface="Arial"/>
              </a:defRPr>
            </a:lvl1pPr>
            <a:lvl2pPr lvl="1" algn="ctr" rtl="0">
              <a:spcBef>
                <a:spcPts val="0"/>
              </a:spcBef>
              <a:spcAft>
                <a:spcPts val="0"/>
              </a:spcAft>
              <a:buClr>
                <a:schemeClr val="lt1"/>
              </a:buClr>
              <a:buSzPts val="500"/>
              <a:buNone/>
              <a:defRPr>
                <a:solidFill>
                  <a:schemeClr val="lt1"/>
                </a:solidFill>
              </a:defRPr>
            </a:lvl2pPr>
            <a:lvl3pPr lvl="2" algn="ctr" rtl="0">
              <a:spcBef>
                <a:spcPts val="0"/>
              </a:spcBef>
              <a:spcAft>
                <a:spcPts val="0"/>
              </a:spcAft>
              <a:buClr>
                <a:schemeClr val="lt1"/>
              </a:buClr>
              <a:buSzPts val="500"/>
              <a:buNone/>
              <a:defRPr>
                <a:solidFill>
                  <a:schemeClr val="lt1"/>
                </a:solidFill>
              </a:defRPr>
            </a:lvl3pPr>
            <a:lvl4pPr lvl="3" algn="ctr" rtl="0">
              <a:spcBef>
                <a:spcPts val="0"/>
              </a:spcBef>
              <a:spcAft>
                <a:spcPts val="0"/>
              </a:spcAft>
              <a:buClr>
                <a:schemeClr val="lt1"/>
              </a:buClr>
              <a:buSzPts val="500"/>
              <a:buNone/>
              <a:defRPr>
                <a:solidFill>
                  <a:schemeClr val="lt1"/>
                </a:solidFill>
              </a:defRPr>
            </a:lvl4pPr>
            <a:lvl5pPr lvl="4" algn="ctr" rtl="0">
              <a:spcBef>
                <a:spcPts val="0"/>
              </a:spcBef>
              <a:spcAft>
                <a:spcPts val="0"/>
              </a:spcAft>
              <a:buClr>
                <a:schemeClr val="lt1"/>
              </a:buClr>
              <a:buSzPts val="500"/>
              <a:buNone/>
              <a:defRPr>
                <a:solidFill>
                  <a:schemeClr val="lt1"/>
                </a:solidFill>
              </a:defRPr>
            </a:lvl5pPr>
            <a:lvl6pPr lvl="5" algn="ctr" rtl="0">
              <a:spcBef>
                <a:spcPts val="0"/>
              </a:spcBef>
              <a:spcAft>
                <a:spcPts val="0"/>
              </a:spcAft>
              <a:buClr>
                <a:schemeClr val="lt1"/>
              </a:buClr>
              <a:buSzPts val="500"/>
              <a:buNone/>
              <a:defRPr>
                <a:solidFill>
                  <a:schemeClr val="lt1"/>
                </a:solidFill>
              </a:defRPr>
            </a:lvl6pPr>
            <a:lvl7pPr lvl="6" algn="ctr" rtl="0">
              <a:spcBef>
                <a:spcPts val="0"/>
              </a:spcBef>
              <a:spcAft>
                <a:spcPts val="0"/>
              </a:spcAft>
              <a:buClr>
                <a:schemeClr val="lt1"/>
              </a:buClr>
              <a:buSzPts val="500"/>
              <a:buNone/>
              <a:defRPr>
                <a:solidFill>
                  <a:schemeClr val="lt1"/>
                </a:solidFill>
              </a:defRPr>
            </a:lvl7pPr>
            <a:lvl8pPr lvl="7" algn="ctr" rtl="0">
              <a:spcBef>
                <a:spcPts val="0"/>
              </a:spcBef>
              <a:spcAft>
                <a:spcPts val="0"/>
              </a:spcAft>
              <a:buClr>
                <a:schemeClr val="lt1"/>
              </a:buClr>
              <a:buSzPts val="500"/>
              <a:buNone/>
              <a:defRPr>
                <a:solidFill>
                  <a:schemeClr val="lt1"/>
                </a:solidFill>
              </a:defRPr>
            </a:lvl8pPr>
            <a:lvl9pPr lvl="8" algn="ctr" rtl="0">
              <a:spcBef>
                <a:spcPts val="0"/>
              </a:spcBef>
              <a:spcAft>
                <a:spcPts val="0"/>
              </a:spcAft>
              <a:buClr>
                <a:schemeClr val="lt1"/>
              </a:buClr>
              <a:buSzPts val="500"/>
              <a:buNone/>
              <a:defRPr>
                <a:solidFill>
                  <a:schemeClr val="lt1"/>
                </a:solidFill>
              </a:defRPr>
            </a:lvl9pPr>
          </a:lstStyle>
          <a:p>
            <a:endParaRPr/>
          </a:p>
        </p:txBody>
      </p:sp>
      <p:sp>
        <p:nvSpPr>
          <p:cNvPr id="265" name="Google Shape;265;p36"/>
          <p:cNvSpPr txBox="1">
            <a:spLocks noGrp="1"/>
          </p:cNvSpPr>
          <p:nvPr>
            <p:ph type="subTitle" idx="1"/>
          </p:nvPr>
        </p:nvSpPr>
        <p:spPr>
          <a:xfrm>
            <a:off x="2916125" y="1587500"/>
            <a:ext cx="3311700" cy="801900"/>
          </a:xfrm>
          <a:prstGeom prst="rect">
            <a:avLst/>
          </a:prstGeom>
        </p:spPr>
        <p:txBody>
          <a:bodyPr spcFirstLastPara="1" wrap="square" lIns="34275" tIns="17125" rIns="34275" bIns="17125" anchor="b" anchorCtr="0">
            <a:normAutofit/>
          </a:bodyPr>
          <a:lstStyle>
            <a:lvl1pPr lvl="0" algn="ctr" rtl="0">
              <a:spcBef>
                <a:spcPts val="700"/>
              </a:spcBef>
              <a:spcAft>
                <a:spcPts val="0"/>
              </a:spcAft>
              <a:buClr>
                <a:schemeClr val="lt1"/>
              </a:buClr>
              <a:buSzPts val="2000"/>
              <a:buFont typeface="Merriweather"/>
              <a:buNone/>
              <a:defRPr sz="2000" b="1">
                <a:solidFill>
                  <a:schemeClr val="lt1"/>
                </a:solidFill>
                <a:latin typeface="Merriweather"/>
                <a:ea typeface="Merriweather"/>
                <a:cs typeface="Merriweather"/>
                <a:sym typeface="Merriweather"/>
              </a:defRPr>
            </a:lvl1pPr>
            <a:lvl2pPr lvl="1" algn="ctr" rtl="0">
              <a:spcBef>
                <a:spcPts val="400"/>
              </a:spcBef>
              <a:spcAft>
                <a:spcPts val="0"/>
              </a:spcAft>
              <a:buClr>
                <a:schemeClr val="lt1"/>
              </a:buClr>
              <a:buSzPts val="1800"/>
              <a:buNone/>
              <a:defRPr>
                <a:solidFill>
                  <a:schemeClr val="lt1"/>
                </a:solidFill>
              </a:defRPr>
            </a:lvl2pPr>
            <a:lvl3pPr lvl="2" algn="ctr" rtl="0">
              <a:spcBef>
                <a:spcPts val="400"/>
              </a:spcBef>
              <a:spcAft>
                <a:spcPts val="0"/>
              </a:spcAft>
              <a:buClr>
                <a:schemeClr val="lt1"/>
              </a:buClr>
              <a:buSzPts val="1500"/>
              <a:buNone/>
              <a:defRPr>
                <a:solidFill>
                  <a:schemeClr val="lt1"/>
                </a:solidFill>
              </a:defRPr>
            </a:lvl3pPr>
            <a:lvl4pPr lvl="3" algn="ctr" rtl="0">
              <a:spcBef>
                <a:spcPts val="400"/>
              </a:spcBef>
              <a:spcAft>
                <a:spcPts val="0"/>
              </a:spcAft>
              <a:buClr>
                <a:schemeClr val="lt1"/>
              </a:buClr>
              <a:buSzPts val="1300"/>
              <a:buNone/>
              <a:defRPr>
                <a:solidFill>
                  <a:schemeClr val="lt1"/>
                </a:solidFill>
              </a:defRPr>
            </a:lvl4pPr>
            <a:lvl5pPr lvl="4" algn="ctr" rtl="0">
              <a:spcBef>
                <a:spcPts val="400"/>
              </a:spcBef>
              <a:spcAft>
                <a:spcPts val="0"/>
              </a:spcAft>
              <a:buClr>
                <a:schemeClr val="lt1"/>
              </a:buClr>
              <a:buSzPts val="1300"/>
              <a:buNone/>
              <a:defRPr>
                <a:solidFill>
                  <a:schemeClr val="lt1"/>
                </a:solidFill>
              </a:defRPr>
            </a:lvl5pPr>
            <a:lvl6pPr lvl="5" algn="ctr" rtl="0">
              <a:spcBef>
                <a:spcPts val="400"/>
              </a:spcBef>
              <a:spcAft>
                <a:spcPts val="0"/>
              </a:spcAft>
              <a:buClr>
                <a:schemeClr val="lt1"/>
              </a:buClr>
              <a:buSzPts val="1300"/>
              <a:buNone/>
              <a:defRPr>
                <a:solidFill>
                  <a:schemeClr val="lt1"/>
                </a:solidFill>
              </a:defRPr>
            </a:lvl6pPr>
            <a:lvl7pPr lvl="6" algn="ctr" rtl="0">
              <a:spcBef>
                <a:spcPts val="400"/>
              </a:spcBef>
              <a:spcAft>
                <a:spcPts val="0"/>
              </a:spcAft>
              <a:buClr>
                <a:schemeClr val="lt1"/>
              </a:buClr>
              <a:buSzPts val="1300"/>
              <a:buNone/>
              <a:defRPr>
                <a:solidFill>
                  <a:schemeClr val="lt1"/>
                </a:solidFill>
              </a:defRPr>
            </a:lvl7pPr>
            <a:lvl8pPr lvl="7" algn="ctr" rtl="0">
              <a:spcBef>
                <a:spcPts val="400"/>
              </a:spcBef>
              <a:spcAft>
                <a:spcPts val="0"/>
              </a:spcAft>
              <a:buClr>
                <a:schemeClr val="lt1"/>
              </a:buClr>
              <a:buSzPts val="1300"/>
              <a:buNone/>
              <a:defRPr>
                <a:solidFill>
                  <a:schemeClr val="lt1"/>
                </a:solidFill>
              </a:defRPr>
            </a:lvl8pPr>
            <a:lvl9pPr lvl="8" algn="ctr" rtl="0">
              <a:spcBef>
                <a:spcPts val="400"/>
              </a:spcBef>
              <a:spcAft>
                <a:spcPts val="0"/>
              </a:spcAft>
              <a:buClr>
                <a:schemeClr val="lt1"/>
              </a:buClr>
              <a:buSzPts val="1300"/>
              <a:buNone/>
              <a:defRPr>
                <a:solidFill>
                  <a:schemeClr val="lt1"/>
                </a:solidFill>
              </a:defRPr>
            </a:lvl9pPr>
          </a:lstStyle>
          <a:p>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AAA-Title-Slide3">
  <p:cSld name="TITLE_AND_BODY_3_1">
    <p:spTree>
      <p:nvGrpSpPr>
        <p:cNvPr id="1" name="Shape 266"/>
        <p:cNvGrpSpPr/>
        <p:nvPr/>
      </p:nvGrpSpPr>
      <p:grpSpPr>
        <a:xfrm>
          <a:off x="0" y="0"/>
          <a:ext cx="0" cy="0"/>
          <a:chOff x="0" y="0"/>
          <a:chExt cx="0" cy="0"/>
        </a:xfrm>
      </p:grpSpPr>
      <p:sp>
        <p:nvSpPr>
          <p:cNvPr id="267" name="Google Shape;267;p37"/>
          <p:cNvSpPr/>
          <p:nvPr/>
        </p:nvSpPr>
        <p:spPr>
          <a:xfrm>
            <a:off x="-19051" y="-20625"/>
            <a:ext cx="9163200" cy="5174400"/>
          </a:xfrm>
          <a:prstGeom prst="rect">
            <a:avLst/>
          </a:prstGeom>
          <a:solidFill>
            <a:srgbClr val="66BC29"/>
          </a:solidFill>
          <a:ln>
            <a:noFill/>
          </a:ln>
        </p:spPr>
        <p:txBody>
          <a:bodyPr spcFirstLastPara="1" wrap="square" lIns="19050" tIns="19050" rIns="19050" bIns="19050" anchor="ctr" anchorCtr="0">
            <a:noAutofit/>
          </a:bodyPr>
          <a:lstStyle/>
          <a:p>
            <a:pPr marL="0" marR="0" lvl="0" indent="0" algn="ctr" rtl="0">
              <a:lnSpc>
                <a:spcPct val="100000"/>
              </a:lnSpc>
              <a:spcBef>
                <a:spcPts val="0"/>
              </a:spcBef>
              <a:spcAft>
                <a:spcPts val="0"/>
              </a:spcAft>
              <a:buClr>
                <a:srgbClr val="5E5E5E"/>
              </a:buClr>
              <a:buSzPts val="900"/>
              <a:buFont typeface="Helvetica Neue"/>
              <a:buNone/>
            </a:pPr>
            <a:endParaRPr sz="900" b="0" i="0" u="none" strike="noStrike" cap="none">
              <a:solidFill>
                <a:srgbClr val="5E5E5E"/>
              </a:solidFill>
              <a:latin typeface="Helvetica Neue"/>
              <a:ea typeface="Helvetica Neue"/>
              <a:cs typeface="Helvetica Neue"/>
              <a:sym typeface="Helvetica Neue"/>
            </a:endParaRPr>
          </a:p>
        </p:txBody>
      </p:sp>
      <p:pic>
        <p:nvPicPr>
          <p:cNvPr id="268" name="Google Shape;268;p37"/>
          <p:cNvPicPr preferRelativeResize="0"/>
          <p:nvPr/>
        </p:nvPicPr>
        <p:blipFill rotWithShape="1">
          <a:blip r:embed="rId2">
            <a:alphaModFix/>
          </a:blip>
          <a:srcRect r="10"/>
          <a:stretch/>
        </p:blipFill>
        <p:spPr>
          <a:xfrm>
            <a:off x="5286412" y="-10312"/>
            <a:ext cx="3857600" cy="5164129"/>
          </a:xfrm>
          <a:prstGeom prst="rect">
            <a:avLst/>
          </a:prstGeom>
          <a:noFill/>
          <a:ln>
            <a:noFill/>
          </a:ln>
        </p:spPr>
      </p:pic>
      <p:sp>
        <p:nvSpPr>
          <p:cNvPr id="269" name="Google Shape;269;p37"/>
          <p:cNvSpPr txBox="1">
            <a:spLocks noGrp="1"/>
          </p:cNvSpPr>
          <p:nvPr>
            <p:ph type="title"/>
          </p:nvPr>
        </p:nvSpPr>
        <p:spPr>
          <a:xfrm>
            <a:off x="516726" y="1448251"/>
            <a:ext cx="3993001" cy="2247000"/>
          </a:xfrm>
          <a:prstGeom prst="rect">
            <a:avLst/>
          </a:prstGeom>
        </p:spPr>
        <p:txBody>
          <a:bodyPr spcFirstLastPara="1" wrap="square" lIns="34275" tIns="17125" rIns="34275" bIns="17125" anchor="ctr" anchorCtr="0">
            <a:normAutofit/>
          </a:bodyPr>
          <a:lstStyle>
            <a:lvl1pPr lvl="0" rtl="0">
              <a:spcBef>
                <a:spcPts val="0"/>
              </a:spcBef>
              <a:spcAft>
                <a:spcPts val="0"/>
              </a:spcAft>
              <a:buClr>
                <a:schemeClr val="lt1"/>
              </a:buClr>
              <a:buSzPts val="3000"/>
              <a:buFont typeface="Arial"/>
              <a:buNone/>
              <a:defRPr sz="3000" b="1">
                <a:solidFill>
                  <a:schemeClr val="lt1"/>
                </a:solidFill>
                <a:latin typeface="Arial"/>
                <a:ea typeface="Arial"/>
                <a:cs typeface="Arial"/>
                <a:sym typeface="Arial"/>
              </a:defRPr>
            </a:lvl1pPr>
            <a:lvl2pPr lvl="1" rtl="0">
              <a:spcBef>
                <a:spcPts val="0"/>
              </a:spcBef>
              <a:spcAft>
                <a:spcPts val="0"/>
              </a:spcAft>
              <a:buClr>
                <a:schemeClr val="accent1"/>
              </a:buClr>
              <a:buSzPts val="3000"/>
              <a:buNone/>
              <a:defRPr sz="3000">
                <a:solidFill>
                  <a:schemeClr val="accent1"/>
                </a:solidFill>
              </a:defRPr>
            </a:lvl2pPr>
            <a:lvl3pPr lvl="2" rtl="0">
              <a:spcBef>
                <a:spcPts val="0"/>
              </a:spcBef>
              <a:spcAft>
                <a:spcPts val="0"/>
              </a:spcAft>
              <a:buClr>
                <a:schemeClr val="accent1"/>
              </a:buClr>
              <a:buSzPts val="3000"/>
              <a:buNone/>
              <a:defRPr sz="3000">
                <a:solidFill>
                  <a:schemeClr val="accent1"/>
                </a:solidFill>
              </a:defRPr>
            </a:lvl3pPr>
            <a:lvl4pPr lvl="3" rtl="0">
              <a:spcBef>
                <a:spcPts val="0"/>
              </a:spcBef>
              <a:spcAft>
                <a:spcPts val="0"/>
              </a:spcAft>
              <a:buClr>
                <a:schemeClr val="accent1"/>
              </a:buClr>
              <a:buSzPts val="3000"/>
              <a:buNone/>
              <a:defRPr sz="3000">
                <a:solidFill>
                  <a:schemeClr val="accent1"/>
                </a:solidFill>
              </a:defRPr>
            </a:lvl4pPr>
            <a:lvl5pPr lvl="4" rtl="0">
              <a:spcBef>
                <a:spcPts val="0"/>
              </a:spcBef>
              <a:spcAft>
                <a:spcPts val="0"/>
              </a:spcAft>
              <a:buClr>
                <a:schemeClr val="accent1"/>
              </a:buClr>
              <a:buSzPts val="3000"/>
              <a:buNone/>
              <a:defRPr sz="3000">
                <a:solidFill>
                  <a:schemeClr val="accent1"/>
                </a:solidFill>
              </a:defRPr>
            </a:lvl5pPr>
            <a:lvl6pPr lvl="5" rtl="0">
              <a:spcBef>
                <a:spcPts val="0"/>
              </a:spcBef>
              <a:spcAft>
                <a:spcPts val="0"/>
              </a:spcAft>
              <a:buClr>
                <a:schemeClr val="accent1"/>
              </a:buClr>
              <a:buSzPts val="3000"/>
              <a:buNone/>
              <a:defRPr sz="3000">
                <a:solidFill>
                  <a:schemeClr val="accent1"/>
                </a:solidFill>
              </a:defRPr>
            </a:lvl6pPr>
            <a:lvl7pPr lvl="6" rtl="0">
              <a:spcBef>
                <a:spcPts val="0"/>
              </a:spcBef>
              <a:spcAft>
                <a:spcPts val="0"/>
              </a:spcAft>
              <a:buClr>
                <a:schemeClr val="accent1"/>
              </a:buClr>
              <a:buSzPts val="3000"/>
              <a:buNone/>
              <a:defRPr sz="3000">
                <a:solidFill>
                  <a:schemeClr val="accent1"/>
                </a:solidFill>
              </a:defRPr>
            </a:lvl7pPr>
            <a:lvl8pPr lvl="7" rtl="0">
              <a:spcBef>
                <a:spcPts val="0"/>
              </a:spcBef>
              <a:spcAft>
                <a:spcPts val="0"/>
              </a:spcAft>
              <a:buClr>
                <a:schemeClr val="accent1"/>
              </a:buClr>
              <a:buSzPts val="3000"/>
              <a:buNone/>
              <a:defRPr sz="3000">
                <a:solidFill>
                  <a:schemeClr val="accent1"/>
                </a:solidFill>
              </a:defRPr>
            </a:lvl8pPr>
            <a:lvl9pPr lvl="8" rtl="0">
              <a:spcBef>
                <a:spcPts val="0"/>
              </a:spcBef>
              <a:spcAft>
                <a:spcPts val="0"/>
              </a:spcAft>
              <a:buClr>
                <a:schemeClr val="accent1"/>
              </a:buClr>
              <a:buSzPts val="3000"/>
              <a:buNone/>
              <a:defRPr sz="3000">
                <a:solidFill>
                  <a:schemeClr val="accent1"/>
                </a:solidFill>
              </a:defRPr>
            </a:lvl9pPr>
          </a:lstStyle>
          <a:p>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AAA-Title-Slide4">
  <p:cSld name="TITLE_AND_BODY_3_1_1">
    <p:spTree>
      <p:nvGrpSpPr>
        <p:cNvPr id="1" name="Shape 270"/>
        <p:cNvGrpSpPr/>
        <p:nvPr/>
      </p:nvGrpSpPr>
      <p:grpSpPr>
        <a:xfrm>
          <a:off x="0" y="0"/>
          <a:ext cx="0" cy="0"/>
          <a:chOff x="0" y="0"/>
          <a:chExt cx="0" cy="0"/>
        </a:xfrm>
      </p:grpSpPr>
      <p:sp>
        <p:nvSpPr>
          <p:cNvPr id="271" name="Google Shape;271;p38"/>
          <p:cNvSpPr/>
          <p:nvPr/>
        </p:nvSpPr>
        <p:spPr>
          <a:xfrm>
            <a:off x="-19051" y="-20625"/>
            <a:ext cx="9163200" cy="5174400"/>
          </a:xfrm>
          <a:prstGeom prst="rect">
            <a:avLst/>
          </a:prstGeom>
          <a:solidFill>
            <a:srgbClr val="66BC29"/>
          </a:solidFill>
          <a:ln>
            <a:noFill/>
          </a:ln>
        </p:spPr>
        <p:txBody>
          <a:bodyPr spcFirstLastPara="1" wrap="square" lIns="19050" tIns="19050" rIns="19050" bIns="19050" anchor="ctr" anchorCtr="0">
            <a:noAutofit/>
          </a:bodyPr>
          <a:lstStyle/>
          <a:p>
            <a:pPr marL="0" marR="0" lvl="0" indent="0" algn="ctr" rtl="0">
              <a:lnSpc>
                <a:spcPct val="100000"/>
              </a:lnSpc>
              <a:spcBef>
                <a:spcPts val="0"/>
              </a:spcBef>
              <a:spcAft>
                <a:spcPts val="0"/>
              </a:spcAft>
              <a:buClr>
                <a:srgbClr val="5E5E5E"/>
              </a:buClr>
              <a:buSzPts val="900"/>
              <a:buFont typeface="Helvetica Neue"/>
              <a:buNone/>
            </a:pPr>
            <a:endParaRPr sz="900" b="0" i="0" u="none" strike="noStrike" cap="none">
              <a:solidFill>
                <a:srgbClr val="5E5E5E"/>
              </a:solidFill>
              <a:latin typeface="Helvetica Neue"/>
              <a:ea typeface="Helvetica Neue"/>
              <a:cs typeface="Helvetica Neue"/>
              <a:sym typeface="Helvetica Neue"/>
            </a:endParaRPr>
          </a:p>
        </p:txBody>
      </p:sp>
      <p:sp>
        <p:nvSpPr>
          <p:cNvPr id="272" name="Google Shape;272;p38"/>
          <p:cNvSpPr txBox="1">
            <a:spLocks noGrp="1"/>
          </p:cNvSpPr>
          <p:nvPr>
            <p:ph type="title"/>
          </p:nvPr>
        </p:nvSpPr>
        <p:spPr>
          <a:xfrm>
            <a:off x="516726" y="1448251"/>
            <a:ext cx="3993001" cy="2247000"/>
          </a:xfrm>
          <a:prstGeom prst="rect">
            <a:avLst/>
          </a:prstGeom>
        </p:spPr>
        <p:txBody>
          <a:bodyPr spcFirstLastPara="1" wrap="square" lIns="34275" tIns="17125" rIns="34275" bIns="17125" anchor="ctr" anchorCtr="0">
            <a:normAutofit/>
          </a:bodyPr>
          <a:lstStyle>
            <a:lvl1pPr lvl="0" rtl="0">
              <a:spcBef>
                <a:spcPts val="0"/>
              </a:spcBef>
              <a:spcAft>
                <a:spcPts val="0"/>
              </a:spcAft>
              <a:buClr>
                <a:schemeClr val="lt1"/>
              </a:buClr>
              <a:buSzPts val="3000"/>
              <a:buFont typeface="Arial"/>
              <a:buNone/>
              <a:defRPr sz="3000" b="1">
                <a:solidFill>
                  <a:schemeClr val="lt1"/>
                </a:solidFill>
                <a:latin typeface="Arial"/>
                <a:ea typeface="Arial"/>
                <a:cs typeface="Arial"/>
                <a:sym typeface="Arial"/>
              </a:defRPr>
            </a:lvl1pPr>
            <a:lvl2pPr lvl="1" rtl="0">
              <a:spcBef>
                <a:spcPts val="0"/>
              </a:spcBef>
              <a:spcAft>
                <a:spcPts val="0"/>
              </a:spcAft>
              <a:buClr>
                <a:schemeClr val="accent1"/>
              </a:buClr>
              <a:buSzPts val="3000"/>
              <a:buNone/>
              <a:defRPr sz="3000">
                <a:solidFill>
                  <a:schemeClr val="accent1"/>
                </a:solidFill>
              </a:defRPr>
            </a:lvl2pPr>
            <a:lvl3pPr lvl="2" rtl="0">
              <a:spcBef>
                <a:spcPts val="0"/>
              </a:spcBef>
              <a:spcAft>
                <a:spcPts val="0"/>
              </a:spcAft>
              <a:buClr>
                <a:schemeClr val="accent1"/>
              </a:buClr>
              <a:buSzPts val="3000"/>
              <a:buNone/>
              <a:defRPr sz="3000">
                <a:solidFill>
                  <a:schemeClr val="accent1"/>
                </a:solidFill>
              </a:defRPr>
            </a:lvl3pPr>
            <a:lvl4pPr lvl="3" rtl="0">
              <a:spcBef>
                <a:spcPts val="0"/>
              </a:spcBef>
              <a:spcAft>
                <a:spcPts val="0"/>
              </a:spcAft>
              <a:buClr>
                <a:schemeClr val="accent1"/>
              </a:buClr>
              <a:buSzPts val="3000"/>
              <a:buNone/>
              <a:defRPr sz="3000">
                <a:solidFill>
                  <a:schemeClr val="accent1"/>
                </a:solidFill>
              </a:defRPr>
            </a:lvl4pPr>
            <a:lvl5pPr lvl="4" rtl="0">
              <a:spcBef>
                <a:spcPts val="0"/>
              </a:spcBef>
              <a:spcAft>
                <a:spcPts val="0"/>
              </a:spcAft>
              <a:buClr>
                <a:schemeClr val="accent1"/>
              </a:buClr>
              <a:buSzPts val="3000"/>
              <a:buNone/>
              <a:defRPr sz="3000">
                <a:solidFill>
                  <a:schemeClr val="accent1"/>
                </a:solidFill>
              </a:defRPr>
            </a:lvl5pPr>
            <a:lvl6pPr lvl="5" rtl="0">
              <a:spcBef>
                <a:spcPts val="0"/>
              </a:spcBef>
              <a:spcAft>
                <a:spcPts val="0"/>
              </a:spcAft>
              <a:buClr>
                <a:schemeClr val="accent1"/>
              </a:buClr>
              <a:buSzPts val="3000"/>
              <a:buNone/>
              <a:defRPr sz="3000">
                <a:solidFill>
                  <a:schemeClr val="accent1"/>
                </a:solidFill>
              </a:defRPr>
            </a:lvl6pPr>
            <a:lvl7pPr lvl="6" rtl="0">
              <a:spcBef>
                <a:spcPts val="0"/>
              </a:spcBef>
              <a:spcAft>
                <a:spcPts val="0"/>
              </a:spcAft>
              <a:buClr>
                <a:schemeClr val="accent1"/>
              </a:buClr>
              <a:buSzPts val="3000"/>
              <a:buNone/>
              <a:defRPr sz="3000">
                <a:solidFill>
                  <a:schemeClr val="accent1"/>
                </a:solidFill>
              </a:defRPr>
            </a:lvl7pPr>
            <a:lvl8pPr lvl="7" rtl="0">
              <a:spcBef>
                <a:spcPts val="0"/>
              </a:spcBef>
              <a:spcAft>
                <a:spcPts val="0"/>
              </a:spcAft>
              <a:buClr>
                <a:schemeClr val="accent1"/>
              </a:buClr>
              <a:buSzPts val="3000"/>
              <a:buNone/>
              <a:defRPr sz="3000">
                <a:solidFill>
                  <a:schemeClr val="accent1"/>
                </a:solidFill>
              </a:defRPr>
            </a:lvl8pPr>
            <a:lvl9pPr lvl="8" rtl="0">
              <a:spcBef>
                <a:spcPts val="0"/>
              </a:spcBef>
              <a:spcAft>
                <a:spcPts val="0"/>
              </a:spcAft>
              <a:buClr>
                <a:schemeClr val="accent1"/>
              </a:buClr>
              <a:buSzPts val="3000"/>
              <a:buNone/>
              <a:defRPr sz="3000">
                <a:solidFill>
                  <a:schemeClr val="accent1"/>
                </a:solidFill>
              </a:defRPr>
            </a:lvl9pPr>
          </a:lstStyle>
          <a:p>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AAA-Title-Slide5">
  <p:cSld name="TITLE_AND_BODY_3_1_1_1">
    <p:spTree>
      <p:nvGrpSpPr>
        <p:cNvPr id="1" name="Shape 273"/>
        <p:cNvGrpSpPr/>
        <p:nvPr/>
      </p:nvGrpSpPr>
      <p:grpSpPr>
        <a:xfrm>
          <a:off x="0" y="0"/>
          <a:ext cx="0" cy="0"/>
          <a:chOff x="0" y="0"/>
          <a:chExt cx="0" cy="0"/>
        </a:xfrm>
      </p:grpSpPr>
      <p:sp>
        <p:nvSpPr>
          <p:cNvPr id="274" name="Google Shape;274;p39"/>
          <p:cNvSpPr txBox="1">
            <a:spLocks noGrp="1"/>
          </p:cNvSpPr>
          <p:nvPr>
            <p:ph type="title"/>
          </p:nvPr>
        </p:nvSpPr>
        <p:spPr>
          <a:xfrm>
            <a:off x="516726" y="1448251"/>
            <a:ext cx="3993001" cy="2247000"/>
          </a:xfrm>
          <a:prstGeom prst="rect">
            <a:avLst/>
          </a:prstGeom>
        </p:spPr>
        <p:txBody>
          <a:bodyPr spcFirstLastPara="1" wrap="square" lIns="34275" tIns="17125" rIns="34275" bIns="17125" anchor="ctr" anchorCtr="0">
            <a:normAutofit/>
          </a:bodyPr>
          <a:lstStyle>
            <a:lvl1pPr lvl="0" rtl="0">
              <a:spcBef>
                <a:spcPts val="0"/>
              </a:spcBef>
              <a:spcAft>
                <a:spcPts val="0"/>
              </a:spcAft>
              <a:buClr>
                <a:srgbClr val="567632"/>
              </a:buClr>
              <a:buSzPts val="3000"/>
              <a:buFont typeface="Arial"/>
              <a:buNone/>
              <a:defRPr sz="3000" b="1">
                <a:solidFill>
                  <a:srgbClr val="567632"/>
                </a:solidFill>
                <a:latin typeface="Arial"/>
                <a:ea typeface="Arial"/>
                <a:cs typeface="Arial"/>
                <a:sym typeface="Arial"/>
              </a:defRPr>
            </a:lvl1pPr>
            <a:lvl2pPr lvl="1" rtl="0">
              <a:spcBef>
                <a:spcPts val="0"/>
              </a:spcBef>
              <a:spcAft>
                <a:spcPts val="0"/>
              </a:spcAft>
              <a:buClr>
                <a:schemeClr val="accent1"/>
              </a:buClr>
              <a:buSzPts val="3000"/>
              <a:buNone/>
              <a:defRPr sz="3000">
                <a:solidFill>
                  <a:schemeClr val="accent1"/>
                </a:solidFill>
              </a:defRPr>
            </a:lvl2pPr>
            <a:lvl3pPr lvl="2" rtl="0">
              <a:spcBef>
                <a:spcPts val="0"/>
              </a:spcBef>
              <a:spcAft>
                <a:spcPts val="0"/>
              </a:spcAft>
              <a:buClr>
                <a:schemeClr val="accent1"/>
              </a:buClr>
              <a:buSzPts val="3000"/>
              <a:buNone/>
              <a:defRPr sz="3000">
                <a:solidFill>
                  <a:schemeClr val="accent1"/>
                </a:solidFill>
              </a:defRPr>
            </a:lvl3pPr>
            <a:lvl4pPr lvl="3" rtl="0">
              <a:spcBef>
                <a:spcPts val="0"/>
              </a:spcBef>
              <a:spcAft>
                <a:spcPts val="0"/>
              </a:spcAft>
              <a:buClr>
                <a:schemeClr val="accent1"/>
              </a:buClr>
              <a:buSzPts val="3000"/>
              <a:buNone/>
              <a:defRPr sz="3000">
                <a:solidFill>
                  <a:schemeClr val="accent1"/>
                </a:solidFill>
              </a:defRPr>
            </a:lvl4pPr>
            <a:lvl5pPr lvl="4" rtl="0">
              <a:spcBef>
                <a:spcPts val="0"/>
              </a:spcBef>
              <a:spcAft>
                <a:spcPts val="0"/>
              </a:spcAft>
              <a:buClr>
                <a:schemeClr val="accent1"/>
              </a:buClr>
              <a:buSzPts val="3000"/>
              <a:buNone/>
              <a:defRPr sz="3000">
                <a:solidFill>
                  <a:schemeClr val="accent1"/>
                </a:solidFill>
              </a:defRPr>
            </a:lvl5pPr>
            <a:lvl6pPr lvl="5" rtl="0">
              <a:spcBef>
                <a:spcPts val="0"/>
              </a:spcBef>
              <a:spcAft>
                <a:spcPts val="0"/>
              </a:spcAft>
              <a:buClr>
                <a:schemeClr val="accent1"/>
              </a:buClr>
              <a:buSzPts val="3000"/>
              <a:buNone/>
              <a:defRPr sz="3000">
                <a:solidFill>
                  <a:schemeClr val="accent1"/>
                </a:solidFill>
              </a:defRPr>
            </a:lvl6pPr>
            <a:lvl7pPr lvl="6" rtl="0">
              <a:spcBef>
                <a:spcPts val="0"/>
              </a:spcBef>
              <a:spcAft>
                <a:spcPts val="0"/>
              </a:spcAft>
              <a:buClr>
                <a:schemeClr val="accent1"/>
              </a:buClr>
              <a:buSzPts val="3000"/>
              <a:buNone/>
              <a:defRPr sz="3000">
                <a:solidFill>
                  <a:schemeClr val="accent1"/>
                </a:solidFill>
              </a:defRPr>
            </a:lvl7pPr>
            <a:lvl8pPr lvl="7" rtl="0">
              <a:spcBef>
                <a:spcPts val="0"/>
              </a:spcBef>
              <a:spcAft>
                <a:spcPts val="0"/>
              </a:spcAft>
              <a:buClr>
                <a:schemeClr val="accent1"/>
              </a:buClr>
              <a:buSzPts val="3000"/>
              <a:buNone/>
              <a:defRPr sz="3000">
                <a:solidFill>
                  <a:schemeClr val="accent1"/>
                </a:solidFill>
              </a:defRPr>
            </a:lvl8pPr>
            <a:lvl9pPr lvl="8" rtl="0">
              <a:spcBef>
                <a:spcPts val="0"/>
              </a:spcBef>
              <a:spcAft>
                <a:spcPts val="0"/>
              </a:spcAft>
              <a:buClr>
                <a:schemeClr val="accent1"/>
              </a:buClr>
              <a:buSzPts val="3000"/>
              <a:buNone/>
              <a:defRPr sz="3000">
                <a:solidFill>
                  <a:schemeClr val="accent1"/>
                </a:solidFill>
              </a:defRPr>
            </a:lvl9pPr>
          </a:lstStyle>
          <a:p>
            <a:endParaRPr/>
          </a:p>
        </p:txBody>
      </p:sp>
      <p:pic>
        <p:nvPicPr>
          <p:cNvPr id="275" name="Google Shape;275;p39"/>
          <p:cNvPicPr preferRelativeResize="0"/>
          <p:nvPr/>
        </p:nvPicPr>
        <p:blipFill rotWithShape="1">
          <a:blip r:embed="rId2">
            <a:alphaModFix/>
          </a:blip>
          <a:srcRect r="10"/>
          <a:stretch/>
        </p:blipFill>
        <p:spPr>
          <a:xfrm>
            <a:off x="5286412" y="-10312"/>
            <a:ext cx="3857600" cy="5164129"/>
          </a:xfrm>
          <a:prstGeom prst="rect">
            <a:avLst/>
          </a:prstGeom>
          <a:noFill/>
          <a:ln>
            <a:noFill/>
          </a:ln>
        </p:spPr>
      </p:pic>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AAA-Agenda-Slide1">
  <p:cSld name="TITLE_3">
    <p:spTree>
      <p:nvGrpSpPr>
        <p:cNvPr id="1" name="Shape 276"/>
        <p:cNvGrpSpPr/>
        <p:nvPr/>
      </p:nvGrpSpPr>
      <p:grpSpPr>
        <a:xfrm>
          <a:off x="0" y="0"/>
          <a:ext cx="0" cy="0"/>
          <a:chOff x="0" y="0"/>
          <a:chExt cx="0" cy="0"/>
        </a:xfrm>
      </p:grpSpPr>
      <p:pic>
        <p:nvPicPr>
          <p:cNvPr id="277" name="Google Shape;277;p40"/>
          <p:cNvPicPr preferRelativeResize="0"/>
          <p:nvPr/>
        </p:nvPicPr>
        <p:blipFill rotWithShape="1">
          <a:blip r:embed="rId2">
            <a:alphaModFix/>
          </a:blip>
          <a:srcRect/>
          <a:stretch/>
        </p:blipFill>
        <p:spPr>
          <a:xfrm>
            <a:off x="-40974" y="-31851"/>
            <a:ext cx="3985799" cy="5207202"/>
          </a:xfrm>
          <a:prstGeom prst="rect">
            <a:avLst/>
          </a:prstGeom>
          <a:noFill/>
          <a:ln>
            <a:noFill/>
          </a:ln>
        </p:spPr>
      </p:pic>
      <p:sp>
        <p:nvSpPr>
          <p:cNvPr id="278" name="Google Shape;278;p40"/>
          <p:cNvSpPr txBox="1"/>
          <p:nvPr/>
        </p:nvSpPr>
        <p:spPr>
          <a:xfrm>
            <a:off x="5176191" y="1356027"/>
            <a:ext cx="1573200" cy="346249"/>
          </a:xfrm>
          <a:prstGeom prst="rect">
            <a:avLst/>
          </a:prstGeom>
          <a:noFill/>
          <a:ln>
            <a:noFill/>
          </a:ln>
        </p:spPr>
        <p:txBody>
          <a:bodyPr spcFirstLastPara="1" wrap="square" lIns="19050" tIns="19050" rIns="19050" bIns="19050" anchor="ctr" anchorCtr="0">
            <a:spAutoFit/>
          </a:bodyPr>
          <a:lstStyle/>
          <a:p>
            <a:pPr marL="0" marR="0" lvl="0" indent="0" algn="l" rtl="0">
              <a:lnSpc>
                <a:spcPct val="100000"/>
              </a:lnSpc>
              <a:spcBef>
                <a:spcPts val="0"/>
              </a:spcBef>
              <a:spcAft>
                <a:spcPts val="0"/>
              </a:spcAft>
              <a:buClr>
                <a:srgbClr val="000000"/>
              </a:buClr>
              <a:buSzPts val="2100"/>
              <a:buFont typeface="Arial"/>
              <a:buNone/>
            </a:pPr>
            <a:r>
              <a:rPr lang="en" sz="2000" b="1" i="0" u="none" strike="noStrike" cap="none">
                <a:solidFill>
                  <a:srgbClr val="000000"/>
                </a:solidFill>
                <a:latin typeface="Arial"/>
                <a:ea typeface="Arial"/>
                <a:cs typeface="Arial"/>
                <a:sym typeface="Arial"/>
              </a:rPr>
              <a:t>Agenda</a:t>
            </a:r>
            <a:endParaRPr sz="2000" b="0" i="0" u="none" strike="noStrike" cap="none">
              <a:solidFill>
                <a:srgbClr val="000000"/>
              </a:solidFill>
              <a:latin typeface="Arial"/>
              <a:ea typeface="Arial"/>
              <a:cs typeface="Arial"/>
              <a:sym typeface="Arial"/>
            </a:endParaRPr>
          </a:p>
        </p:txBody>
      </p:sp>
      <p:sp>
        <p:nvSpPr>
          <p:cNvPr id="279" name="Google Shape;279;p40"/>
          <p:cNvSpPr txBox="1">
            <a:spLocks noGrp="1"/>
          </p:cNvSpPr>
          <p:nvPr>
            <p:ph type="body" idx="1"/>
          </p:nvPr>
        </p:nvSpPr>
        <p:spPr>
          <a:xfrm>
            <a:off x="5641700" y="2507066"/>
            <a:ext cx="3195600" cy="192300"/>
          </a:xfrm>
          <a:prstGeom prst="rect">
            <a:avLst/>
          </a:prstGeom>
        </p:spPr>
        <p:txBody>
          <a:bodyPr spcFirstLastPara="1" wrap="square" lIns="34275" tIns="17125" rIns="34275" bIns="17125" anchor="t" anchorCtr="0">
            <a:noAutofit/>
          </a:bodyPr>
          <a:lstStyle>
            <a:lvl1pPr marL="457206" lvl="0" indent="-304804" rtl="0">
              <a:spcBef>
                <a:spcPts val="700"/>
              </a:spcBef>
              <a:spcAft>
                <a:spcPts val="0"/>
              </a:spcAft>
              <a:buSzPts val="1200"/>
              <a:buChar char="•"/>
              <a:defRPr sz="1200"/>
            </a:lvl1pPr>
            <a:lvl2pPr marL="914411" lvl="1" indent="-304804" rtl="0">
              <a:spcBef>
                <a:spcPts val="400"/>
              </a:spcBef>
              <a:spcAft>
                <a:spcPts val="0"/>
              </a:spcAft>
              <a:buSzPts val="1200"/>
              <a:buChar char="•"/>
              <a:defRPr sz="1200"/>
            </a:lvl2pPr>
            <a:lvl3pPr marL="1371617" lvl="2" indent="-304804" rtl="0">
              <a:spcBef>
                <a:spcPts val="400"/>
              </a:spcBef>
              <a:spcAft>
                <a:spcPts val="0"/>
              </a:spcAft>
              <a:buSzPts val="1200"/>
              <a:buChar char="•"/>
              <a:defRPr sz="1200"/>
            </a:lvl3pPr>
            <a:lvl4pPr marL="1828823" lvl="3" indent="-304804" rtl="0">
              <a:spcBef>
                <a:spcPts val="400"/>
              </a:spcBef>
              <a:spcAft>
                <a:spcPts val="0"/>
              </a:spcAft>
              <a:buSzPts val="1200"/>
              <a:buChar char="•"/>
              <a:defRPr sz="1200"/>
            </a:lvl4pPr>
            <a:lvl5pPr marL="2286029" lvl="4" indent="-304804" rtl="0">
              <a:spcBef>
                <a:spcPts val="400"/>
              </a:spcBef>
              <a:spcAft>
                <a:spcPts val="0"/>
              </a:spcAft>
              <a:buSzPts val="1200"/>
              <a:buChar char="•"/>
              <a:defRPr sz="1200"/>
            </a:lvl5pPr>
            <a:lvl6pPr marL="2743234" lvl="5" indent="-304804" rtl="0">
              <a:spcBef>
                <a:spcPts val="400"/>
              </a:spcBef>
              <a:spcAft>
                <a:spcPts val="0"/>
              </a:spcAft>
              <a:buSzPts val="1200"/>
              <a:buChar char="•"/>
              <a:defRPr sz="1200"/>
            </a:lvl6pPr>
            <a:lvl7pPr marL="3200440" lvl="6" indent="-304804" rtl="0">
              <a:spcBef>
                <a:spcPts val="400"/>
              </a:spcBef>
              <a:spcAft>
                <a:spcPts val="0"/>
              </a:spcAft>
              <a:buSzPts val="1200"/>
              <a:buChar char="•"/>
              <a:defRPr sz="1200"/>
            </a:lvl7pPr>
            <a:lvl8pPr marL="3657646" lvl="7" indent="-304804" rtl="0">
              <a:spcBef>
                <a:spcPts val="400"/>
              </a:spcBef>
              <a:spcAft>
                <a:spcPts val="0"/>
              </a:spcAft>
              <a:buSzPts val="1200"/>
              <a:buChar char="•"/>
              <a:defRPr sz="1200"/>
            </a:lvl8pPr>
            <a:lvl9pPr marL="4114851" lvl="8" indent="-304804" rtl="0">
              <a:spcBef>
                <a:spcPts val="400"/>
              </a:spcBef>
              <a:spcAft>
                <a:spcPts val="0"/>
              </a:spcAft>
              <a:buSzPts val="1200"/>
              <a:buChar char="•"/>
              <a:defRPr sz="1200"/>
            </a:lvl9pPr>
          </a:lstStyle>
          <a:p>
            <a:endParaRPr/>
          </a:p>
        </p:txBody>
      </p:sp>
      <p:sp>
        <p:nvSpPr>
          <p:cNvPr id="280" name="Google Shape;280;p40"/>
          <p:cNvSpPr txBox="1">
            <a:spLocks noGrp="1"/>
          </p:cNvSpPr>
          <p:nvPr>
            <p:ph type="body" idx="2"/>
          </p:nvPr>
        </p:nvSpPr>
        <p:spPr>
          <a:xfrm>
            <a:off x="5641700" y="2984942"/>
            <a:ext cx="3195600" cy="192300"/>
          </a:xfrm>
          <a:prstGeom prst="rect">
            <a:avLst/>
          </a:prstGeom>
        </p:spPr>
        <p:txBody>
          <a:bodyPr spcFirstLastPara="1" wrap="square" lIns="34275" tIns="17125" rIns="34275" bIns="17125" anchor="t" anchorCtr="0">
            <a:noAutofit/>
          </a:bodyPr>
          <a:lstStyle>
            <a:lvl1pPr marL="457206" lvl="0" indent="-304804" rtl="0">
              <a:spcBef>
                <a:spcPts val="700"/>
              </a:spcBef>
              <a:spcAft>
                <a:spcPts val="0"/>
              </a:spcAft>
              <a:buSzPts val="1200"/>
              <a:buChar char="•"/>
              <a:defRPr sz="1200"/>
            </a:lvl1pPr>
            <a:lvl2pPr marL="914411" lvl="1" indent="-304804" rtl="0">
              <a:spcBef>
                <a:spcPts val="400"/>
              </a:spcBef>
              <a:spcAft>
                <a:spcPts val="0"/>
              </a:spcAft>
              <a:buSzPts val="1200"/>
              <a:buChar char="•"/>
              <a:defRPr sz="1200"/>
            </a:lvl2pPr>
            <a:lvl3pPr marL="1371617" lvl="2" indent="-304804" rtl="0">
              <a:spcBef>
                <a:spcPts val="400"/>
              </a:spcBef>
              <a:spcAft>
                <a:spcPts val="0"/>
              </a:spcAft>
              <a:buSzPts val="1200"/>
              <a:buChar char="•"/>
              <a:defRPr sz="1200"/>
            </a:lvl3pPr>
            <a:lvl4pPr marL="1828823" lvl="3" indent="-304804" rtl="0">
              <a:spcBef>
                <a:spcPts val="400"/>
              </a:spcBef>
              <a:spcAft>
                <a:spcPts val="0"/>
              </a:spcAft>
              <a:buSzPts val="1200"/>
              <a:buChar char="•"/>
              <a:defRPr sz="1200"/>
            </a:lvl4pPr>
            <a:lvl5pPr marL="2286029" lvl="4" indent="-304804" rtl="0">
              <a:spcBef>
                <a:spcPts val="400"/>
              </a:spcBef>
              <a:spcAft>
                <a:spcPts val="0"/>
              </a:spcAft>
              <a:buSzPts val="1200"/>
              <a:buChar char="•"/>
              <a:defRPr sz="1200"/>
            </a:lvl5pPr>
            <a:lvl6pPr marL="2743234" lvl="5" indent="-304804" rtl="0">
              <a:spcBef>
                <a:spcPts val="400"/>
              </a:spcBef>
              <a:spcAft>
                <a:spcPts val="0"/>
              </a:spcAft>
              <a:buSzPts val="1200"/>
              <a:buChar char="•"/>
              <a:defRPr sz="1200"/>
            </a:lvl6pPr>
            <a:lvl7pPr marL="3200440" lvl="6" indent="-304804" rtl="0">
              <a:spcBef>
                <a:spcPts val="400"/>
              </a:spcBef>
              <a:spcAft>
                <a:spcPts val="0"/>
              </a:spcAft>
              <a:buSzPts val="1200"/>
              <a:buChar char="•"/>
              <a:defRPr sz="1200"/>
            </a:lvl7pPr>
            <a:lvl8pPr marL="3657646" lvl="7" indent="-304804" rtl="0">
              <a:spcBef>
                <a:spcPts val="400"/>
              </a:spcBef>
              <a:spcAft>
                <a:spcPts val="0"/>
              </a:spcAft>
              <a:buSzPts val="1200"/>
              <a:buChar char="•"/>
              <a:defRPr sz="1200"/>
            </a:lvl8pPr>
            <a:lvl9pPr marL="4114851" lvl="8" indent="-304804" rtl="0">
              <a:spcBef>
                <a:spcPts val="400"/>
              </a:spcBef>
              <a:spcAft>
                <a:spcPts val="0"/>
              </a:spcAft>
              <a:buSzPts val="1200"/>
              <a:buChar char="•"/>
              <a:defRPr sz="1200"/>
            </a:lvl9pPr>
          </a:lstStyle>
          <a:p>
            <a:endParaRPr/>
          </a:p>
        </p:txBody>
      </p:sp>
      <p:sp>
        <p:nvSpPr>
          <p:cNvPr id="281" name="Google Shape;281;p40"/>
          <p:cNvSpPr txBox="1">
            <a:spLocks noGrp="1"/>
          </p:cNvSpPr>
          <p:nvPr>
            <p:ph type="body" idx="3"/>
          </p:nvPr>
        </p:nvSpPr>
        <p:spPr>
          <a:xfrm>
            <a:off x="5641700" y="3462816"/>
            <a:ext cx="3195600" cy="192300"/>
          </a:xfrm>
          <a:prstGeom prst="rect">
            <a:avLst/>
          </a:prstGeom>
        </p:spPr>
        <p:txBody>
          <a:bodyPr spcFirstLastPara="1" wrap="square" lIns="34275" tIns="17125" rIns="34275" bIns="17125" anchor="t" anchorCtr="0">
            <a:noAutofit/>
          </a:bodyPr>
          <a:lstStyle>
            <a:lvl1pPr marL="457206" lvl="0" indent="-304804" rtl="0">
              <a:spcBef>
                <a:spcPts val="700"/>
              </a:spcBef>
              <a:spcAft>
                <a:spcPts val="0"/>
              </a:spcAft>
              <a:buSzPts val="1200"/>
              <a:buChar char="•"/>
              <a:defRPr sz="1200"/>
            </a:lvl1pPr>
            <a:lvl2pPr marL="914411" lvl="1" indent="-304804" rtl="0">
              <a:spcBef>
                <a:spcPts val="400"/>
              </a:spcBef>
              <a:spcAft>
                <a:spcPts val="0"/>
              </a:spcAft>
              <a:buSzPts val="1200"/>
              <a:buChar char="•"/>
              <a:defRPr sz="1200"/>
            </a:lvl2pPr>
            <a:lvl3pPr marL="1371617" lvl="2" indent="-304804" rtl="0">
              <a:spcBef>
                <a:spcPts val="400"/>
              </a:spcBef>
              <a:spcAft>
                <a:spcPts val="0"/>
              </a:spcAft>
              <a:buSzPts val="1200"/>
              <a:buChar char="•"/>
              <a:defRPr sz="1200"/>
            </a:lvl3pPr>
            <a:lvl4pPr marL="1828823" lvl="3" indent="-304804" rtl="0">
              <a:spcBef>
                <a:spcPts val="400"/>
              </a:spcBef>
              <a:spcAft>
                <a:spcPts val="0"/>
              </a:spcAft>
              <a:buSzPts val="1200"/>
              <a:buChar char="•"/>
              <a:defRPr sz="1200"/>
            </a:lvl4pPr>
            <a:lvl5pPr marL="2286029" lvl="4" indent="-304804" rtl="0">
              <a:spcBef>
                <a:spcPts val="400"/>
              </a:spcBef>
              <a:spcAft>
                <a:spcPts val="0"/>
              </a:spcAft>
              <a:buSzPts val="1200"/>
              <a:buChar char="•"/>
              <a:defRPr sz="1200"/>
            </a:lvl5pPr>
            <a:lvl6pPr marL="2743234" lvl="5" indent="-304804" rtl="0">
              <a:spcBef>
                <a:spcPts val="400"/>
              </a:spcBef>
              <a:spcAft>
                <a:spcPts val="0"/>
              </a:spcAft>
              <a:buSzPts val="1200"/>
              <a:buChar char="•"/>
              <a:defRPr sz="1200"/>
            </a:lvl6pPr>
            <a:lvl7pPr marL="3200440" lvl="6" indent="-304804" rtl="0">
              <a:spcBef>
                <a:spcPts val="400"/>
              </a:spcBef>
              <a:spcAft>
                <a:spcPts val="0"/>
              </a:spcAft>
              <a:buSzPts val="1200"/>
              <a:buChar char="•"/>
              <a:defRPr sz="1200"/>
            </a:lvl7pPr>
            <a:lvl8pPr marL="3657646" lvl="7" indent="-304804" rtl="0">
              <a:spcBef>
                <a:spcPts val="400"/>
              </a:spcBef>
              <a:spcAft>
                <a:spcPts val="0"/>
              </a:spcAft>
              <a:buSzPts val="1200"/>
              <a:buChar char="•"/>
              <a:defRPr sz="1200"/>
            </a:lvl8pPr>
            <a:lvl9pPr marL="4114851" lvl="8" indent="-304804" rtl="0">
              <a:spcBef>
                <a:spcPts val="400"/>
              </a:spcBef>
              <a:spcAft>
                <a:spcPts val="0"/>
              </a:spcAft>
              <a:buSzPts val="1200"/>
              <a:buChar char="•"/>
              <a:defRPr sz="1200"/>
            </a:lvl9pPr>
          </a:lstStyle>
          <a:p>
            <a:endParaRPr/>
          </a:p>
        </p:txBody>
      </p:sp>
      <p:sp>
        <p:nvSpPr>
          <p:cNvPr id="282" name="Google Shape;282;p40"/>
          <p:cNvSpPr txBox="1">
            <a:spLocks noGrp="1"/>
          </p:cNvSpPr>
          <p:nvPr>
            <p:ph type="body" idx="4"/>
          </p:nvPr>
        </p:nvSpPr>
        <p:spPr>
          <a:xfrm>
            <a:off x="5641700" y="2029192"/>
            <a:ext cx="3195600" cy="192300"/>
          </a:xfrm>
          <a:prstGeom prst="rect">
            <a:avLst/>
          </a:prstGeom>
        </p:spPr>
        <p:txBody>
          <a:bodyPr spcFirstLastPara="1" wrap="square" lIns="34275" tIns="17125" rIns="34275" bIns="17125" anchor="t" anchorCtr="0">
            <a:noAutofit/>
          </a:bodyPr>
          <a:lstStyle>
            <a:lvl1pPr marL="457206" lvl="0" indent="-304804" rtl="0">
              <a:spcBef>
                <a:spcPts val="700"/>
              </a:spcBef>
              <a:spcAft>
                <a:spcPts val="0"/>
              </a:spcAft>
              <a:buSzPts val="1200"/>
              <a:buChar char="•"/>
              <a:defRPr sz="1200"/>
            </a:lvl1pPr>
            <a:lvl2pPr marL="914411" lvl="1" indent="-304804" rtl="0">
              <a:spcBef>
                <a:spcPts val="400"/>
              </a:spcBef>
              <a:spcAft>
                <a:spcPts val="0"/>
              </a:spcAft>
              <a:buSzPts val="1200"/>
              <a:buChar char="•"/>
              <a:defRPr sz="1200"/>
            </a:lvl2pPr>
            <a:lvl3pPr marL="1371617" lvl="2" indent="-304804" rtl="0">
              <a:spcBef>
                <a:spcPts val="400"/>
              </a:spcBef>
              <a:spcAft>
                <a:spcPts val="0"/>
              </a:spcAft>
              <a:buSzPts val="1200"/>
              <a:buChar char="•"/>
              <a:defRPr sz="1200"/>
            </a:lvl3pPr>
            <a:lvl4pPr marL="1828823" lvl="3" indent="-304804" rtl="0">
              <a:spcBef>
                <a:spcPts val="400"/>
              </a:spcBef>
              <a:spcAft>
                <a:spcPts val="0"/>
              </a:spcAft>
              <a:buSzPts val="1200"/>
              <a:buChar char="•"/>
              <a:defRPr sz="1200"/>
            </a:lvl4pPr>
            <a:lvl5pPr marL="2286029" lvl="4" indent="-304804" rtl="0">
              <a:spcBef>
                <a:spcPts val="400"/>
              </a:spcBef>
              <a:spcAft>
                <a:spcPts val="0"/>
              </a:spcAft>
              <a:buSzPts val="1200"/>
              <a:buChar char="•"/>
              <a:defRPr sz="1200"/>
            </a:lvl5pPr>
            <a:lvl6pPr marL="2743234" lvl="5" indent="-304804" rtl="0">
              <a:spcBef>
                <a:spcPts val="400"/>
              </a:spcBef>
              <a:spcAft>
                <a:spcPts val="0"/>
              </a:spcAft>
              <a:buSzPts val="1200"/>
              <a:buChar char="•"/>
              <a:defRPr sz="1200"/>
            </a:lvl6pPr>
            <a:lvl7pPr marL="3200440" lvl="6" indent="-304804" rtl="0">
              <a:spcBef>
                <a:spcPts val="400"/>
              </a:spcBef>
              <a:spcAft>
                <a:spcPts val="0"/>
              </a:spcAft>
              <a:buSzPts val="1200"/>
              <a:buChar char="•"/>
              <a:defRPr sz="1200"/>
            </a:lvl7pPr>
            <a:lvl8pPr marL="3657646" lvl="7" indent="-304804" rtl="0">
              <a:spcBef>
                <a:spcPts val="400"/>
              </a:spcBef>
              <a:spcAft>
                <a:spcPts val="0"/>
              </a:spcAft>
              <a:buSzPts val="1200"/>
              <a:buChar char="•"/>
              <a:defRPr sz="1200"/>
            </a:lvl8pPr>
            <a:lvl9pPr marL="4114851" lvl="8" indent="-304804" rtl="0">
              <a:spcBef>
                <a:spcPts val="400"/>
              </a:spcBef>
              <a:spcAft>
                <a:spcPts val="0"/>
              </a:spcAft>
              <a:buSzPts val="1200"/>
              <a:buChar char="•"/>
              <a:defRPr sz="1200"/>
            </a:lvl9pPr>
          </a:lstStyle>
          <a:p>
            <a:endParaRPr/>
          </a:p>
        </p:txBody>
      </p:sp>
      <p:sp>
        <p:nvSpPr>
          <p:cNvPr id="283" name="Google Shape;283;p40"/>
          <p:cNvSpPr>
            <a:spLocks noGrp="1"/>
          </p:cNvSpPr>
          <p:nvPr>
            <p:ph type="pic" idx="5"/>
          </p:nvPr>
        </p:nvSpPr>
        <p:spPr>
          <a:xfrm>
            <a:off x="976125" y="1235900"/>
            <a:ext cx="3621001" cy="2865300"/>
          </a:xfrm>
          <a:prstGeom prst="round1Rect">
            <a:avLst>
              <a:gd name="adj" fmla="val 16667"/>
            </a:avLst>
          </a:prstGeom>
          <a:noFill/>
          <a:ln>
            <a:noFill/>
          </a:ln>
        </p:spPr>
      </p:sp>
      <p:sp>
        <p:nvSpPr>
          <p:cNvPr id="284" name="Google Shape;284;p40"/>
          <p:cNvSpPr txBox="1"/>
          <p:nvPr/>
        </p:nvSpPr>
        <p:spPr>
          <a:xfrm>
            <a:off x="297566" y="4755584"/>
            <a:ext cx="2954400" cy="130805"/>
          </a:xfrm>
          <a:prstGeom prst="rect">
            <a:avLst/>
          </a:prstGeom>
          <a:noFill/>
          <a:ln>
            <a:noFill/>
          </a:ln>
        </p:spPr>
        <p:txBody>
          <a:bodyPr spcFirstLastPara="1" wrap="square" lIns="19050" tIns="19050" rIns="19050" bIns="19050" anchor="ctr" anchorCtr="0">
            <a:spAutoFit/>
          </a:bodyPr>
          <a:lstStyle/>
          <a:p>
            <a:pPr marL="0" lvl="0" indent="0" algn="r" rtl="0">
              <a:spcBef>
                <a:spcPts val="0"/>
              </a:spcBef>
              <a:spcAft>
                <a:spcPts val="0"/>
              </a:spcAft>
              <a:buClr>
                <a:schemeClr val="dk1"/>
              </a:buClr>
              <a:buFont typeface="Arial"/>
              <a:buNone/>
            </a:pPr>
            <a:fld id="{00000000-1234-1234-1234-123412341234}" type="slidenum">
              <a:rPr lang="en" sz="600">
                <a:solidFill>
                  <a:schemeClr val="lt1"/>
                </a:solidFill>
                <a:latin typeface="Calibri"/>
                <a:ea typeface="Calibri"/>
                <a:cs typeface="Calibri"/>
                <a:sym typeface="Calibri"/>
              </a:rPr>
              <a:pPr marL="0" lvl="0" indent="0" algn="r" rtl="0">
                <a:spcBef>
                  <a:spcPts val="0"/>
                </a:spcBef>
                <a:spcAft>
                  <a:spcPts val="0"/>
                </a:spcAft>
                <a:buClr>
                  <a:schemeClr val="dk1"/>
                </a:buClr>
                <a:buFont typeface="Arial"/>
                <a:buNone/>
              </a:pPr>
              <a:t>‹#›</a:t>
            </a:fld>
            <a:r>
              <a:rPr lang="en" sz="600" b="0" i="0" u="none" strike="noStrike" cap="none">
                <a:solidFill>
                  <a:schemeClr val="lt1"/>
                </a:solidFill>
                <a:latin typeface="Arial"/>
                <a:ea typeface="Arial"/>
                <a:cs typeface="Arial"/>
                <a:sym typeface="Arial"/>
              </a:rPr>
              <a:t>     I     American Arbitration Association, International Centre for Dispute Resolution</a:t>
            </a:r>
            <a:endParaRPr sz="500">
              <a:solidFill>
                <a:schemeClr val="lt1"/>
              </a:solidFill>
            </a:endParaRPr>
          </a:p>
        </p:txBody>
      </p:sp>
      <p:pic>
        <p:nvPicPr>
          <p:cNvPr id="285" name="Google Shape;285;p40" descr="logo3.png"/>
          <p:cNvPicPr preferRelativeResize="0"/>
          <p:nvPr/>
        </p:nvPicPr>
        <p:blipFill rotWithShape="1">
          <a:blip r:embed="rId3">
            <a:alphaModFix/>
          </a:blip>
          <a:srcRect/>
          <a:stretch/>
        </p:blipFill>
        <p:spPr>
          <a:xfrm>
            <a:off x="8501749" y="4664249"/>
            <a:ext cx="344759" cy="304007"/>
          </a:xfrm>
          <a:prstGeom prst="rect">
            <a:avLst/>
          </a:prstGeom>
          <a:noFill/>
          <a:ln>
            <a:noFill/>
          </a:ln>
        </p:spPr>
      </p:pic>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AAA-Agenda-Slide2">
  <p:cSld name="TITLE_3_1">
    <p:spTree>
      <p:nvGrpSpPr>
        <p:cNvPr id="1" name="Shape 286"/>
        <p:cNvGrpSpPr/>
        <p:nvPr/>
      </p:nvGrpSpPr>
      <p:grpSpPr>
        <a:xfrm>
          <a:off x="0" y="0"/>
          <a:ext cx="0" cy="0"/>
          <a:chOff x="0" y="0"/>
          <a:chExt cx="0" cy="0"/>
        </a:xfrm>
      </p:grpSpPr>
      <p:pic>
        <p:nvPicPr>
          <p:cNvPr id="287" name="Google Shape;287;p41"/>
          <p:cNvPicPr preferRelativeResize="0"/>
          <p:nvPr/>
        </p:nvPicPr>
        <p:blipFill rotWithShape="1">
          <a:blip r:embed="rId2">
            <a:alphaModFix/>
          </a:blip>
          <a:srcRect t="1606" b="1597"/>
          <a:stretch/>
        </p:blipFill>
        <p:spPr>
          <a:xfrm>
            <a:off x="-40974" y="-10650"/>
            <a:ext cx="3985799" cy="5164124"/>
          </a:xfrm>
          <a:prstGeom prst="rect">
            <a:avLst/>
          </a:prstGeom>
          <a:noFill/>
          <a:ln>
            <a:noFill/>
          </a:ln>
        </p:spPr>
      </p:pic>
      <p:sp>
        <p:nvSpPr>
          <p:cNvPr id="288" name="Google Shape;288;p41"/>
          <p:cNvSpPr txBox="1"/>
          <p:nvPr/>
        </p:nvSpPr>
        <p:spPr>
          <a:xfrm>
            <a:off x="5176191" y="1356027"/>
            <a:ext cx="1573200" cy="346249"/>
          </a:xfrm>
          <a:prstGeom prst="rect">
            <a:avLst/>
          </a:prstGeom>
          <a:noFill/>
          <a:ln>
            <a:noFill/>
          </a:ln>
        </p:spPr>
        <p:txBody>
          <a:bodyPr spcFirstLastPara="1" wrap="square" lIns="19050" tIns="19050" rIns="19050" bIns="19050" anchor="ctr" anchorCtr="0">
            <a:spAutoFit/>
          </a:bodyPr>
          <a:lstStyle/>
          <a:p>
            <a:pPr marL="0" marR="0" lvl="0" indent="0" algn="l" rtl="0">
              <a:lnSpc>
                <a:spcPct val="100000"/>
              </a:lnSpc>
              <a:spcBef>
                <a:spcPts val="0"/>
              </a:spcBef>
              <a:spcAft>
                <a:spcPts val="0"/>
              </a:spcAft>
              <a:buClr>
                <a:srgbClr val="000000"/>
              </a:buClr>
              <a:buSzPts val="2100"/>
              <a:buFont typeface="Arial"/>
              <a:buNone/>
            </a:pPr>
            <a:r>
              <a:rPr lang="en" sz="2000" b="1" i="0" u="none" strike="noStrike" cap="none">
                <a:solidFill>
                  <a:srgbClr val="000000"/>
                </a:solidFill>
                <a:latin typeface="Arial"/>
                <a:ea typeface="Arial"/>
                <a:cs typeface="Arial"/>
                <a:sym typeface="Arial"/>
              </a:rPr>
              <a:t>Agenda</a:t>
            </a:r>
            <a:endParaRPr sz="2000" b="0" i="0" u="none" strike="noStrike" cap="none">
              <a:solidFill>
                <a:srgbClr val="000000"/>
              </a:solidFill>
              <a:latin typeface="Arial"/>
              <a:ea typeface="Arial"/>
              <a:cs typeface="Arial"/>
              <a:sym typeface="Arial"/>
            </a:endParaRPr>
          </a:p>
        </p:txBody>
      </p:sp>
      <p:sp>
        <p:nvSpPr>
          <p:cNvPr id="289" name="Google Shape;289;p41"/>
          <p:cNvSpPr txBox="1">
            <a:spLocks noGrp="1"/>
          </p:cNvSpPr>
          <p:nvPr>
            <p:ph type="body" idx="1"/>
          </p:nvPr>
        </p:nvSpPr>
        <p:spPr>
          <a:xfrm>
            <a:off x="5641700" y="2507066"/>
            <a:ext cx="3195600" cy="192300"/>
          </a:xfrm>
          <a:prstGeom prst="rect">
            <a:avLst/>
          </a:prstGeom>
        </p:spPr>
        <p:txBody>
          <a:bodyPr spcFirstLastPara="1" wrap="square" lIns="34275" tIns="17125" rIns="34275" bIns="17125" anchor="t" anchorCtr="0">
            <a:noAutofit/>
          </a:bodyPr>
          <a:lstStyle>
            <a:lvl1pPr marL="457206" lvl="0" indent="-304804" rtl="0">
              <a:spcBef>
                <a:spcPts val="700"/>
              </a:spcBef>
              <a:spcAft>
                <a:spcPts val="0"/>
              </a:spcAft>
              <a:buSzPts val="1200"/>
              <a:buChar char="•"/>
              <a:defRPr sz="1200"/>
            </a:lvl1pPr>
            <a:lvl2pPr marL="914411" lvl="1" indent="-304804" rtl="0">
              <a:spcBef>
                <a:spcPts val="400"/>
              </a:spcBef>
              <a:spcAft>
                <a:spcPts val="0"/>
              </a:spcAft>
              <a:buSzPts val="1200"/>
              <a:buChar char="•"/>
              <a:defRPr sz="1200"/>
            </a:lvl2pPr>
            <a:lvl3pPr marL="1371617" lvl="2" indent="-304804" rtl="0">
              <a:spcBef>
                <a:spcPts val="400"/>
              </a:spcBef>
              <a:spcAft>
                <a:spcPts val="0"/>
              </a:spcAft>
              <a:buSzPts val="1200"/>
              <a:buChar char="•"/>
              <a:defRPr sz="1200"/>
            </a:lvl3pPr>
            <a:lvl4pPr marL="1828823" lvl="3" indent="-304804" rtl="0">
              <a:spcBef>
                <a:spcPts val="400"/>
              </a:spcBef>
              <a:spcAft>
                <a:spcPts val="0"/>
              </a:spcAft>
              <a:buSzPts val="1200"/>
              <a:buChar char="•"/>
              <a:defRPr sz="1200"/>
            </a:lvl4pPr>
            <a:lvl5pPr marL="2286029" lvl="4" indent="-304804" rtl="0">
              <a:spcBef>
                <a:spcPts val="400"/>
              </a:spcBef>
              <a:spcAft>
                <a:spcPts val="0"/>
              </a:spcAft>
              <a:buSzPts val="1200"/>
              <a:buChar char="•"/>
              <a:defRPr sz="1200"/>
            </a:lvl5pPr>
            <a:lvl6pPr marL="2743234" lvl="5" indent="-304804" rtl="0">
              <a:spcBef>
                <a:spcPts val="400"/>
              </a:spcBef>
              <a:spcAft>
                <a:spcPts val="0"/>
              </a:spcAft>
              <a:buSzPts val="1200"/>
              <a:buChar char="•"/>
              <a:defRPr sz="1200"/>
            </a:lvl6pPr>
            <a:lvl7pPr marL="3200440" lvl="6" indent="-304804" rtl="0">
              <a:spcBef>
                <a:spcPts val="400"/>
              </a:spcBef>
              <a:spcAft>
                <a:spcPts val="0"/>
              </a:spcAft>
              <a:buSzPts val="1200"/>
              <a:buChar char="•"/>
              <a:defRPr sz="1200"/>
            </a:lvl7pPr>
            <a:lvl8pPr marL="3657646" lvl="7" indent="-304804" rtl="0">
              <a:spcBef>
                <a:spcPts val="400"/>
              </a:spcBef>
              <a:spcAft>
                <a:spcPts val="0"/>
              </a:spcAft>
              <a:buSzPts val="1200"/>
              <a:buChar char="•"/>
              <a:defRPr sz="1200"/>
            </a:lvl8pPr>
            <a:lvl9pPr marL="4114851" lvl="8" indent="-304804" rtl="0">
              <a:spcBef>
                <a:spcPts val="400"/>
              </a:spcBef>
              <a:spcAft>
                <a:spcPts val="0"/>
              </a:spcAft>
              <a:buSzPts val="1200"/>
              <a:buChar char="•"/>
              <a:defRPr sz="1200"/>
            </a:lvl9pPr>
          </a:lstStyle>
          <a:p>
            <a:endParaRPr/>
          </a:p>
        </p:txBody>
      </p:sp>
      <p:sp>
        <p:nvSpPr>
          <p:cNvPr id="290" name="Google Shape;290;p41"/>
          <p:cNvSpPr txBox="1">
            <a:spLocks noGrp="1"/>
          </p:cNvSpPr>
          <p:nvPr>
            <p:ph type="body" idx="2"/>
          </p:nvPr>
        </p:nvSpPr>
        <p:spPr>
          <a:xfrm>
            <a:off x="5641700" y="2984942"/>
            <a:ext cx="3195600" cy="192300"/>
          </a:xfrm>
          <a:prstGeom prst="rect">
            <a:avLst/>
          </a:prstGeom>
        </p:spPr>
        <p:txBody>
          <a:bodyPr spcFirstLastPara="1" wrap="square" lIns="34275" tIns="17125" rIns="34275" bIns="17125" anchor="t" anchorCtr="0">
            <a:noAutofit/>
          </a:bodyPr>
          <a:lstStyle>
            <a:lvl1pPr marL="457206" lvl="0" indent="-304804" rtl="0">
              <a:spcBef>
                <a:spcPts val="700"/>
              </a:spcBef>
              <a:spcAft>
                <a:spcPts val="0"/>
              </a:spcAft>
              <a:buSzPts val="1200"/>
              <a:buChar char="•"/>
              <a:defRPr sz="1200"/>
            </a:lvl1pPr>
            <a:lvl2pPr marL="914411" lvl="1" indent="-304804" rtl="0">
              <a:spcBef>
                <a:spcPts val="400"/>
              </a:spcBef>
              <a:spcAft>
                <a:spcPts val="0"/>
              </a:spcAft>
              <a:buSzPts val="1200"/>
              <a:buChar char="•"/>
              <a:defRPr sz="1200"/>
            </a:lvl2pPr>
            <a:lvl3pPr marL="1371617" lvl="2" indent="-304804" rtl="0">
              <a:spcBef>
                <a:spcPts val="400"/>
              </a:spcBef>
              <a:spcAft>
                <a:spcPts val="0"/>
              </a:spcAft>
              <a:buSzPts val="1200"/>
              <a:buChar char="•"/>
              <a:defRPr sz="1200"/>
            </a:lvl3pPr>
            <a:lvl4pPr marL="1828823" lvl="3" indent="-304804" rtl="0">
              <a:spcBef>
                <a:spcPts val="400"/>
              </a:spcBef>
              <a:spcAft>
                <a:spcPts val="0"/>
              </a:spcAft>
              <a:buSzPts val="1200"/>
              <a:buChar char="•"/>
              <a:defRPr sz="1200"/>
            </a:lvl4pPr>
            <a:lvl5pPr marL="2286029" lvl="4" indent="-304804" rtl="0">
              <a:spcBef>
                <a:spcPts val="400"/>
              </a:spcBef>
              <a:spcAft>
                <a:spcPts val="0"/>
              </a:spcAft>
              <a:buSzPts val="1200"/>
              <a:buChar char="•"/>
              <a:defRPr sz="1200"/>
            </a:lvl5pPr>
            <a:lvl6pPr marL="2743234" lvl="5" indent="-304804" rtl="0">
              <a:spcBef>
                <a:spcPts val="400"/>
              </a:spcBef>
              <a:spcAft>
                <a:spcPts val="0"/>
              </a:spcAft>
              <a:buSzPts val="1200"/>
              <a:buChar char="•"/>
              <a:defRPr sz="1200"/>
            </a:lvl6pPr>
            <a:lvl7pPr marL="3200440" lvl="6" indent="-304804" rtl="0">
              <a:spcBef>
                <a:spcPts val="400"/>
              </a:spcBef>
              <a:spcAft>
                <a:spcPts val="0"/>
              </a:spcAft>
              <a:buSzPts val="1200"/>
              <a:buChar char="•"/>
              <a:defRPr sz="1200"/>
            </a:lvl7pPr>
            <a:lvl8pPr marL="3657646" lvl="7" indent="-304804" rtl="0">
              <a:spcBef>
                <a:spcPts val="400"/>
              </a:spcBef>
              <a:spcAft>
                <a:spcPts val="0"/>
              </a:spcAft>
              <a:buSzPts val="1200"/>
              <a:buChar char="•"/>
              <a:defRPr sz="1200"/>
            </a:lvl8pPr>
            <a:lvl9pPr marL="4114851" lvl="8" indent="-304804" rtl="0">
              <a:spcBef>
                <a:spcPts val="400"/>
              </a:spcBef>
              <a:spcAft>
                <a:spcPts val="0"/>
              </a:spcAft>
              <a:buSzPts val="1200"/>
              <a:buChar char="•"/>
              <a:defRPr sz="1200"/>
            </a:lvl9pPr>
          </a:lstStyle>
          <a:p>
            <a:endParaRPr/>
          </a:p>
        </p:txBody>
      </p:sp>
      <p:sp>
        <p:nvSpPr>
          <p:cNvPr id="291" name="Google Shape;291;p41"/>
          <p:cNvSpPr txBox="1">
            <a:spLocks noGrp="1"/>
          </p:cNvSpPr>
          <p:nvPr>
            <p:ph type="body" idx="3"/>
          </p:nvPr>
        </p:nvSpPr>
        <p:spPr>
          <a:xfrm>
            <a:off x="5641700" y="3462816"/>
            <a:ext cx="3195600" cy="192300"/>
          </a:xfrm>
          <a:prstGeom prst="rect">
            <a:avLst/>
          </a:prstGeom>
        </p:spPr>
        <p:txBody>
          <a:bodyPr spcFirstLastPara="1" wrap="square" lIns="34275" tIns="17125" rIns="34275" bIns="17125" anchor="t" anchorCtr="0">
            <a:noAutofit/>
          </a:bodyPr>
          <a:lstStyle>
            <a:lvl1pPr marL="457206" lvl="0" indent="-304804" rtl="0">
              <a:spcBef>
                <a:spcPts val="700"/>
              </a:spcBef>
              <a:spcAft>
                <a:spcPts val="0"/>
              </a:spcAft>
              <a:buSzPts val="1200"/>
              <a:buChar char="•"/>
              <a:defRPr sz="1200"/>
            </a:lvl1pPr>
            <a:lvl2pPr marL="914411" lvl="1" indent="-304804" rtl="0">
              <a:spcBef>
                <a:spcPts val="400"/>
              </a:spcBef>
              <a:spcAft>
                <a:spcPts val="0"/>
              </a:spcAft>
              <a:buSzPts val="1200"/>
              <a:buChar char="•"/>
              <a:defRPr sz="1200"/>
            </a:lvl2pPr>
            <a:lvl3pPr marL="1371617" lvl="2" indent="-304804" rtl="0">
              <a:spcBef>
                <a:spcPts val="400"/>
              </a:spcBef>
              <a:spcAft>
                <a:spcPts val="0"/>
              </a:spcAft>
              <a:buSzPts val="1200"/>
              <a:buChar char="•"/>
              <a:defRPr sz="1200"/>
            </a:lvl3pPr>
            <a:lvl4pPr marL="1828823" lvl="3" indent="-304804" rtl="0">
              <a:spcBef>
                <a:spcPts val="400"/>
              </a:spcBef>
              <a:spcAft>
                <a:spcPts val="0"/>
              </a:spcAft>
              <a:buSzPts val="1200"/>
              <a:buChar char="•"/>
              <a:defRPr sz="1200"/>
            </a:lvl4pPr>
            <a:lvl5pPr marL="2286029" lvl="4" indent="-304804" rtl="0">
              <a:spcBef>
                <a:spcPts val="400"/>
              </a:spcBef>
              <a:spcAft>
                <a:spcPts val="0"/>
              </a:spcAft>
              <a:buSzPts val="1200"/>
              <a:buChar char="•"/>
              <a:defRPr sz="1200"/>
            </a:lvl5pPr>
            <a:lvl6pPr marL="2743234" lvl="5" indent="-304804" rtl="0">
              <a:spcBef>
                <a:spcPts val="400"/>
              </a:spcBef>
              <a:spcAft>
                <a:spcPts val="0"/>
              </a:spcAft>
              <a:buSzPts val="1200"/>
              <a:buChar char="•"/>
              <a:defRPr sz="1200"/>
            </a:lvl6pPr>
            <a:lvl7pPr marL="3200440" lvl="6" indent="-304804" rtl="0">
              <a:spcBef>
                <a:spcPts val="400"/>
              </a:spcBef>
              <a:spcAft>
                <a:spcPts val="0"/>
              </a:spcAft>
              <a:buSzPts val="1200"/>
              <a:buChar char="•"/>
              <a:defRPr sz="1200"/>
            </a:lvl7pPr>
            <a:lvl8pPr marL="3657646" lvl="7" indent="-304804" rtl="0">
              <a:spcBef>
                <a:spcPts val="400"/>
              </a:spcBef>
              <a:spcAft>
                <a:spcPts val="0"/>
              </a:spcAft>
              <a:buSzPts val="1200"/>
              <a:buChar char="•"/>
              <a:defRPr sz="1200"/>
            </a:lvl8pPr>
            <a:lvl9pPr marL="4114851" lvl="8" indent="-304804" rtl="0">
              <a:spcBef>
                <a:spcPts val="400"/>
              </a:spcBef>
              <a:spcAft>
                <a:spcPts val="0"/>
              </a:spcAft>
              <a:buSzPts val="1200"/>
              <a:buChar char="•"/>
              <a:defRPr sz="1200"/>
            </a:lvl9pPr>
          </a:lstStyle>
          <a:p>
            <a:endParaRPr/>
          </a:p>
        </p:txBody>
      </p:sp>
      <p:sp>
        <p:nvSpPr>
          <p:cNvPr id="292" name="Google Shape;292;p41"/>
          <p:cNvSpPr txBox="1">
            <a:spLocks noGrp="1"/>
          </p:cNvSpPr>
          <p:nvPr>
            <p:ph type="body" idx="4"/>
          </p:nvPr>
        </p:nvSpPr>
        <p:spPr>
          <a:xfrm>
            <a:off x="5641700" y="2029192"/>
            <a:ext cx="3195600" cy="192300"/>
          </a:xfrm>
          <a:prstGeom prst="rect">
            <a:avLst/>
          </a:prstGeom>
        </p:spPr>
        <p:txBody>
          <a:bodyPr spcFirstLastPara="1" wrap="square" lIns="34275" tIns="17125" rIns="34275" bIns="17125" anchor="t" anchorCtr="0">
            <a:noAutofit/>
          </a:bodyPr>
          <a:lstStyle>
            <a:lvl1pPr marL="457206" lvl="0" indent="-304804" rtl="0">
              <a:spcBef>
                <a:spcPts val="700"/>
              </a:spcBef>
              <a:spcAft>
                <a:spcPts val="0"/>
              </a:spcAft>
              <a:buSzPts val="1200"/>
              <a:buChar char="•"/>
              <a:defRPr sz="1200"/>
            </a:lvl1pPr>
            <a:lvl2pPr marL="914411" lvl="1" indent="-304804" rtl="0">
              <a:spcBef>
                <a:spcPts val="400"/>
              </a:spcBef>
              <a:spcAft>
                <a:spcPts val="0"/>
              </a:spcAft>
              <a:buSzPts val="1200"/>
              <a:buChar char="•"/>
              <a:defRPr sz="1200"/>
            </a:lvl2pPr>
            <a:lvl3pPr marL="1371617" lvl="2" indent="-304804" rtl="0">
              <a:spcBef>
                <a:spcPts val="400"/>
              </a:spcBef>
              <a:spcAft>
                <a:spcPts val="0"/>
              </a:spcAft>
              <a:buSzPts val="1200"/>
              <a:buChar char="•"/>
              <a:defRPr sz="1200"/>
            </a:lvl3pPr>
            <a:lvl4pPr marL="1828823" lvl="3" indent="-304804" rtl="0">
              <a:spcBef>
                <a:spcPts val="400"/>
              </a:spcBef>
              <a:spcAft>
                <a:spcPts val="0"/>
              </a:spcAft>
              <a:buSzPts val="1200"/>
              <a:buChar char="•"/>
              <a:defRPr sz="1200"/>
            </a:lvl4pPr>
            <a:lvl5pPr marL="2286029" lvl="4" indent="-304804" rtl="0">
              <a:spcBef>
                <a:spcPts val="400"/>
              </a:spcBef>
              <a:spcAft>
                <a:spcPts val="0"/>
              </a:spcAft>
              <a:buSzPts val="1200"/>
              <a:buChar char="•"/>
              <a:defRPr sz="1200"/>
            </a:lvl5pPr>
            <a:lvl6pPr marL="2743234" lvl="5" indent="-304804" rtl="0">
              <a:spcBef>
                <a:spcPts val="400"/>
              </a:spcBef>
              <a:spcAft>
                <a:spcPts val="0"/>
              </a:spcAft>
              <a:buSzPts val="1200"/>
              <a:buChar char="•"/>
              <a:defRPr sz="1200"/>
            </a:lvl6pPr>
            <a:lvl7pPr marL="3200440" lvl="6" indent="-304804" rtl="0">
              <a:spcBef>
                <a:spcPts val="400"/>
              </a:spcBef>
              <a:spcAft>
                <a:spcPts val="0"/>
              </a:spcAft>
              <a:buSzPts val="1200"/>
              <a:buChar char="•"/>
              <a:defRPr sz="1200"/>
            </a:lvl7pPr>
            <a:lvl8pPr marL="3657646" lvl="7" indent="-304804" rtl="0">
              <a:spcBef>
                <a:spcPts val="400"/>
              </a:spcBef>
              <a:spcAft>
                <a:spcPts val="0"/>
              </a:spcAft>
              <a:buSzPts val="1200"/>
              <a:buChar char="•"/>
              <a:defRPr sz="1200"/>
            </a:lvl8pPr>
            <a:lvl9pPr marL="4114851" lvl="8" indent="-304804" rtl="0">
              <a:spcBef>
                <a:spcPts val="400"/>
              </a:spcBef>
              <a:spcAft>
                <a:spcPts val="0"/>
              </a:spcAft>
              <a:buSzPts val="1200"/>
              <a:buChar char="•"/>
              <a:defRPr sz="1200"/>
            </a:lvl9pPr>
          </a:lstStyle>
          <a:p>
            <a:endParaRPr/>
          </a:p>
        </p:txBody>
      </p:sp>
      <p:sp>
        <p:nvSpPr>
          <p:cNvPr id="293" name="Google Shape;293;p41"/>
          <p:cNvSpPr>
            <a:spLocks noGrp="1"/>
          </p:cNvSpPr>
          <p:nvPr>
            <p:ph type="pic" idx="5"/>
          </p:nvPr>
        </p:nvSpPr>
        <p:spPr>
          <a:xfrm>
            <a:off x="976125" y="1235900"/>
            <a:ext cx="3621001" cy="2865300"/>
          </a:xfrm>
          <a:prstGeom prst="round1Rect">
            <a:avLst>
              <a:gd name="adj" fmla="val 16667"/>
            </a:avLst>
          </a:prstGeom>
          <a:noFill/>
          <a:ln>
            <a:noFill/>
          </a:ln>
        </p:spPr>
      </p:sp>
      <p:sp>
        <p:nvSpPr>
          <p:cNvPr id="294" name="Google Shape;294;p41"/>
          <p:cNvSpPr txBox="1"/>
          <p:nvPr/>
        </p:nvSpPr>
        <p:spPr>
          <a:xfrm>
            <a:off x="297566" y="4755584"/>
            <a:ext cx="2954400" cy="130805"/>
          </a:xfrm>
          <a:prstGeom prst="rect">
            <a:avLst/>
          </a:prstGeom>
          <a:noFill/>
          <a:ln>
            <a:noFill/>
          </a:ln>
        </p:spPr>
        <p:txBody>
          <a:bodyPr spcFirstLastPara="1" wrap="square" lIns="19050" tIns="19050" rIns="19050" bIns="19050" anchor="ctr" anchorCtr="0">
            <a:spAutoFit/>
          </a:bodyPr>
          <a:lstStyle/>
          <a:p>
            <a:pPr marL="0" lvl="0" indent="0" algn="r" rtl="0">
              <a:spcBef>
                <a:spcPts val="0"/>
              </a:spcBef>
              <a:spcAft>
                <a:spcPts val="0"/>
              </a:spcAft>
              <a:buClr>
                <a:schemeClr val="dk1"/>
              </a:buClr>
              <a:buFont typeface="Arial"/>
              <a:buNone/>
            </a:pPr>
            <a:fld id="{00000000-1234-1234-1234-123412341234}" type="slidenum">
              <a:rPr lang="en" sz="600">
                <a:solidFill>
                  <a:schemeClr val="lt1"/>
                </a:solidFill>
                <a:latin typeface="Calibri"/>
                <a:ea typeface="Calibri"/>
                <a:cs typeface="Calibri"/>
                <a:sym typeface="Calibri"/>
              </a:rPr>
              <a:pPr marL="0" lvl="0" indent="0" algn="r" rtl="0">
                <a:spcBef>
                  <a:spcPts val="0"/>
                </a:spcBef>
                <a:spcAft>
                  <a:spcPts val="0"/>
                </a:spcAft>
                <a:buClr>
                  <a:schemeClr val="dk1"/>
                </a:buClr>
                <a:buFont typeface="Arial"/>
                <a:buNone/>
              </a:pPr>
              <a:t>‹#›</a:t>
            </a:fld>
            <a:r>
              <a:rPr lang="en" sz="600" b="0" i="0" u="none" strike="noStrike" cap="none">
                <a:solidFill>
                  <a:schemeClr val="lt1"/>
                </a:solidFill>
                <a:latin typeface="Arial"/>
                <a:ea typeface="Arial"/>
                <a:cs typeface="Arial"/>
                <a:sym typeface="Arial"/>
              </a:rPr>
              <a:t>     I     American Arbitration Association, International Centre for Dispute Resolution</a:t>
            </a:r>
            <a:endParaRPr sz="500">
              <a:solidFill>
                <a:schemeClr val="lt1"/>
              </a:solidFill>
            </a:endParaRPr>
          </a:p>
        </p:txBody>
      </p:sp>
      <p:pic>
        <p:nvPicPr>
          <p:cNvPr id="295" name="Google Shape;295;p41" descr="logo3.png"/>
          <p:cNvPicPr preferRelativeResize="0"/>
          <p:nvPr/>
        </p:nvPicPr>
        <p:blipFill rotWithShape="1">
          <a:blip r:embed="rId3">
            <a:alphaModFix/>
          </a:blip>
          <a:srcRect/>
          <a:stretch/>
        </p:blipFill>
        <p:spPr>
          <a:xfrm>
            <a:off x="8501749" y="4664249"/>
            <a:ext cx="344759" cy="304007"/>
          </a:xfrm>
          <a:prstGeom prst="rect">
            <a:avLst/>
          </a:prstGeom>
          <a:noFill/>
          <a:ln>
            <a:noFill/>
          </a:ln>
        </p:spPr>
      </p:pic>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AAA-Cover-Slide1">
  <p:cSld name="TITLE_4">
    <p:spTree>
      <p:nvGrpSpPr>
        <p:cNvPr id="1" name="Shape 296"/>
        <p:cNvGrpSpPr/>
        <p:nvPr/>
      </p:nvGrpSpPr>
      <p:grpSpPr>
        <a:xfrm>
          <a:off x="0" y="0"/>
          <a:ext cx="0" cy="0"/>
          <a:chOff x="0" y="0"/>
          <a:chExt cx="0" cy="0"/>
        </a:xfrm>
      </p:grpSpPr>
      <p:pic>
        <p:nvPicPr>
          <p:cNvPr id="297" name="Google Shape;297;p42"/>
          <p:cNvPicPr preferRelativeResize="0"/>
          <p:nvPr/>
        </p:nvPicPr>
        <p:blipFill rotWithShape="1">
          <a:blip r:embed="rId2">
            <a:alphaModFix/>
          </a:blip>
          <a:srcRect r="10"/>
          <a:stretch/>
        </p:blipFill>
        <p:spPr>
          <a:xfrm>
            <a:off x="5295938" y="-10650"/>
            <a:ext cx="3857600" cy="5164129"/>
          </a:xfrm>
          <a:prstGeom prst="rect">
            <a:avLst/>
          </a:prstGeom>
          <a:noFill/>
          <a:ln>
            <a:noFill/>
          </a:ln>
        </p:spPr>
      </p:pic>
      <p:sp>
        <p:nvSpPr>
          <p:cNvPr id="298" name="Google Shape;298;p42">
            <a:hlinkClick r:id="rId3"/>
          </p:cNvPr>
          <p:cNvSpPr txBox="1"/>
          <p:nvPr/>
        </p:nvSpPr>
        <p:spPr>
          <a:xfrm>
            <a:off x="547402" y="4725675"/>
            <a:ext cx="546900" cy="223200"/>
          </a:xfrm>
          <a:prstGeom prst="rect">
            <a:avLst/>
          </a:prstGeom>
          <a:noFill/>
          <a:ln>
            <a:noFill/>
          </a:ln>
        </p:spPr>
        <p:txBody>
          <a:bodyPr spcFirstLastPara="1" wrap="square" lIns="34275" tIns="34275" rIns="34275" bIns="34275" anchor="t" anchorCtr="0">
            <a:noAutofit/>
          </a:bodyPr>
          <a:lstStyle/>
          <a:p>
            <a:pPr marL="0" marR="0" lvl="0" indent="0" algn="l" rtl="0">
              <a:spcBef>
                <a:spcPts val="0"/>
              </a:spcBef>
              <a:spcAft>
                <a:spcPts val="0"/>
              </a:spcAft>
              <a:buClr>
                <a:srgbClr val="000000"/>
              </a:buClr>
              <a:buSzPts val="900"/>
              <a:buFont typeface="Arial"/>
              <a:buNone/>
            </a:pPr>
            <a:r>
              <a:rPr lang="en" sz="900" b="1" i="0" u="none" strike="noStrike" cap="none">
                <a:solidFill>
                  <a:schemeClr val="accent1"/>
                </a:solidFill>
                <a:latin typeface="Arial"/>
                <a:ea typeface="Arial"/>
                <a:cs typeface="Arial"/>
                <a:sym typeface="Arial"/>
              </a:rPr>
              <a:t>adr.org</a:t>
            </a:r>
            <a:endParaRPr sz="500" b="0" i="0" u="none" strike="noStrike" cap="none">
              <a:solidFill>
                <a:schemeClr val="accent1"/>
              </a:solidFill>
              <a:latin typeface="Helvetica Neue"/>
              <a:ea typeface="Helvetica Neue"/>
              <a:cs typeface="Helvetica Neue"/>
              <a:sym typeface="Helvetica Neue"/>
            </a:endParaRPr>
          </a:p>
        </p:txBody>
      </p:sp>
      <p:sp>
        <p:nvSpPr>
          <p:cNvPr id="299" name="Google Shape;299;p42"/>
          <p:cNvSpPr txBox="1">
            <a:spLocks noGrp="1"/>
          </p:cNvSpPr>
          <p:nvPr>
            <p:ph type="title"/>
          </p:nvPr>
        </p:nvSpPr>
        <p:spPr>
          <a:xfrm>
            <a:off x="547400" y="1758625"/>
            <a:ext cx="3309900" cy="783000"/>
          </a:xfrm>
          <a:prstGeom prst="rect">
            <a:avLst/>
          </a:prstGeom>
        </p:spPr>
        <p:txBody>
          <a:bodyPr spcFirstLastPara="1" wrap="square" lIns="34275" tIns="17125" rIns="34275" bIns="17125" anchor="b" anchorCtr="0">
            <a:normAutofit/>
          </a:bodyPr>
          <a:lstStyle>
            <a:lvl1pPr lvl="0" rtl="0">
              <a:spcBef>
                <a:spcPts val="0"/>
              </a:spcBef>
              <a:spcAft>
                <a:spcPts val="0"/>
              </a:spcAft>
              <a:buSzPts val="2400"/>
              <a:buFont typeface="Arial"/>
              <a:buNone/>
              <a:defRPr sz="2400" b="1">
                <a:latin typeface="Arial"/>
                <a:ea typeface="Arial"/>
                <a:cs typeface="Arial"/>
                <a:sym typeface="Arial"/>
              </a:defRPr>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a:endParaRPr/>
          </a:p>
        </p:txBody>
      </p:sp>
      <p:sp>
        <p:nvSpPr>
          <p:cNvPr id="300" name="Google Shape;300;p42"/>
          <p:cNvSpPr txBox="1">
            <a:spLocks noGrp="1"/>
          </p:cNvSpPr>
          <p:nvPr>
            <p:ph type="subTitle" idx="1"/>
          </p:nvPr>
        </p:nvSpPr>
        <p:spPr>
          <a:xfrm>
            <a:off x="547400" y="3169475"/>
            <a:ext cx="3309900" cy="677700"/>
          </a:xfrm>
          <a:prstGeom prst="rect">
            <a:avLst/>
          </a:prstGeom>
        </p:spPr>
        <p:txBody>
          <a:bodyPr spcFirstLastPara="1" wrap="square" lIns="34275" tIns="17125" rIns="34275" bIns="17125" anchor="t" anchorCtr="0">
            <a:normAutofit/>
          </a:bodyPr>
          <a:lstStyle>
            <a:lvl1pPr lvl="0" rtl="0">
              <a:spcBef>
                <a:spcPts val="700"/>
              </a:spcBef>
              <a:spcAft>
                <a:spcPts val="0"/>
              </a:spcAft>
              <a:buSzPts val="1200"/>
              <a:buNone/>
              <a:defRPr sz="1200"/>
            </a:lvl1pPr>
            <a:lvl2pPr lvl="1" rtl="0">
              <a:spcBef>
                <a:spcPts val="400"/>
              </a:spcBef>
              <a:spcAft>
                <a:spcPts val="0"/>
              </a:spcAft>
              <a:buSzPts val="1200"/>
              <a:buNone/>
              <a:defRPr sz="1200" b="1"/>
            </a:lvl2pPr>
            <a:lvl3pPr lvl="2" rtl="0">
              <a:spcBef>
                <a:spcPts val="400"/>
              </a:spcBef>
              <a:spcAft>
                <a:spcPts val="0"/>
              </a:spcAft>
              <a:buSzPts val="1200"/>
              <a:buNone/>
              <a:defRPr sz="1200" b="1"/>
            </a:lvl3pPr>
            <a:lvl4pPr lvl="3" rtl="0">
              <a:spcBef>
                <a:spcPts val="400"/>
              </a:spcBef>
              <a:spcAft>
                <a:spcPts val="0"/>
              </a:spcAft>
              <a:buSzPts val="1200"/>
              <a:buNone/>
              <a:defRPr sz="1200" b="1"/>
            </a:lvl4pPr>
            <a:lvl5pPr lvl="4" rtl="0">
              <a:spcBef>
                <a:spcPts val="400"/>
              </a:spcBef>
              <a:spcAft>
                <a:spcPts val="0"/>
              </a:spcAft>
              <a:buSzPts val="1200"/>
              <a:buNone/>
              <a:defRPr sz="1200" b="1"/>
            </a:lvl5pPr>
            <a:lvl6pPr lvl="5" rtl="0">
              <a:spcBef>
                <a:spcPts val="400"/>
              </a:spcBef>
              <a:spcAft>
                <a:spcPts val="0"/>
              </a:spcAft>
              <a:buSzPts val="1200"/>
              <a:buNone/>
              <a:defRPr sz="1200" b="1"/>
            </a:lvl6pPr>
            <a:lvl7pPr lvl="6" rtl="0">
              <a:spcBef>
                <a:spcPts val="400"/>
              </a:spcBef>
              <a:spcAft>
                <a:spcPts val="0"/>
              </a:spcAft>
              <a:buSzPts val="1200"/>
              <a:buNone/>
              <a:defRPr sz="1200" b="1"/>
            </a:lvl7pPr>
            <a:lvl8pPr lvl="7" rtl="0">
              <a:spcBef>
                <a:spcPts val="400"/>
              </a:spcBef>
              <a:spcAft>
                <a:spcPts val="0"/>
              </a:spcAft>
              <a:buSzPts val="1200"/>
              <a:buNone/>
              <a:defRPr sz="1200" b="1"/>
            </a:lvl8pPr>
            <a:lvl9pPr lvl="8" rtl="0">
              <a:spcBef>
                <a:spcPts val="400"/>
              </a:spcBef>
              <a:spcAft>
                <a:spcPts val="0"/>
              </a:spcAft>
              <a:buSzPts val="1200"/>
              <a:buNone/>
              <a:defRPr sz="1200" b="1"/>
            </a:lvl9pPr>
          </a:lstStyle>
          <a:p>
            <a:endParaRPr/>
          </a:p>
        </p:txBody>
      </p:sp>
      <p:sp>
        <p:nvSpPr>
          <p:cNvPr id="301" name="Google Shape;301;p42"/>
          <p:cNvSpPr txBox="1">
            <a:spLocks noGrp="1"/>
          </p:cNvSpPr>
          <p:nvPr>
            <p:ph type="body" idx="2"/>
          </p:nvPr>
        </p:nvSpPr>
        <p:spPr>
          <a:xfrm>
            <a:off x="547400" y="3977651"/>
            <a:ext cx="3309900" cy="600900"/>
          </a:xfrm>
          <a:prstGeom prst="rect">
            <a:avLst/>
          </a:prstGeom>
        </p:spPr>
        <p:txBody>
          <a:bodyPr spcFirstLastPara="1" wrap="square" lIns="34275" tIns="17125" rIns="34275" bIns="17125" anchor="t" anchorCtr="0">
            <a:noAutofit/>
          </a:bodyPr>
          <a:lstStyle>
            <a:lvl1pPr marL="457206" lvl="0" indent="-285753" rtl="0">
              <a:spcBef>
                <a:spcPts val="700"/>
              </a:spcBef>
              <a:spcAft>
                <a:spcPts val="0"/>
              </a:spcAft>
              <a:buSzPts val="900"/>
              <a:buChar char="•"/>
              <a:defRPr sz="900"/>
            </a:lvl1pPr>
            <a:lvl2pPr marL="914411" lvl="1" indent="-285753" rtl="0">
              <a:spcBef>
                <a:spcPts val="400"/>
              </a:spcBef>
              <a:spcAft>
                <a:spcPts val="0"/>
              </a:spcAft>
              <a:buSzPts val="900"/>
              <a:buChar char="•"/>
              <a:defRPr sz="900"/>
            </a:lvl2pPr>
            <a:lvl3pPr marL="1371617" lvl="2" indent="-285753" rtl="0">
              <a:spcBef>
                <a:spcPts val="400"/>
              </a:spcBef>
              <a:spcAft>
                <a:spcPts val="0"/>
              </a:spcAft>
              <a:buSzPts val="900"/>
              <a:buChar char="•"/>
              <a:defRPr sz="900"/>
            </a:lvl3pPr>
            <a:lvl4pPr marL="1828823" lvl="3" indent="-285753" rtl="0">
              <a:spcBef>
                <a:spcPts val="400"/>
              </a:spcBef>
              <a:spcAft>
                <a:spcPts val="0"/>
              </a:spcAft>
              <a:buSzPts val="900"/>
              <a:buChar char="•"/>
              <a:defRPr sz="900"/>
            </a:lvl4pPr>
            <a:lvl5pPr marL="2286029" lvl="4" indent="-285753" rtl="0">
              <a:spcBef>
                <a:spcPts val="400"/>
              </a:spcBef>
              <a:spcAft>
                <a:spcPts val="0"/>
              </a:spcAft>
              <a:buSzPts val="900"/>
              <a:buChar char="•"/>
              <a:defRPr sz="900"/>
            </a:lvl5pPr>
            <a:lvl6pPr marL="2743234" lvl="5" indent="-285753" rtl="0">
              <a:spcBef>
                <a:spcPts val="400"/>
              </a:spcBef>
              <a:spcAft>
                <a:spcPts val="0"/>
              </a:spcAft>
              <a:buSzPts val="900"/>
              <a:buChar char="•"/>
              <a:defRPr sz="900"/>
            </a:lvl6pPr>
            <a:lvl7pPr marL="3200440" lvl="6" indent="-285753" rtl="0">
              <a:spcBef>
                <a:spcPts val="400"/>
              </a:spcBef>
              <a:spcAft>
                <a:spcPts val="0"/>
              </a:spcAft>
              <a:buSzPts val="900"/>
              <a:buChar char="•"/>
              <a:defRPr sz="900"/>
            </a:lvl7pPr>
            <a:lvl8pPr marL="3657646" lvl="7" indent="-285753" rtl="0">
              <a:spcBef>
                <a:spcPts val="400"/>
              </a:spcBef>
              <a:spcAft>
                <a:spcPts val="0"/>
              </a:spcAft>
              <a:buSzPts val="900"/>
              <a:buChar char="•"/>
              <a:defRPr sz="900"/>
            </a:lvl8pPr>
            <a:lvl9pPr marL="4114851" lvl="8" indent="-285753" rtl="0">
              <a:spcBef>
                <a:spcPts val="400"/>
              </a:spcBef>
              <a:spcAft>
                <a:spcPts val="0"/>
              </a:spcAft>
              <a:buSzPts val="900"/>
              <a:buChar char="•"/>
              <a:defRPr sz="900"/>
            </a:lvl9pPr>
          </a:lstStyle>
          <a:p>
            <a:endParaRPr/>
          </a:p>
        </p:txBody>
      </p:sp>
      <p:pic>
        <p:nvPicPr>
          <p:cNvPr id="302" name="Google Shape;302;p42"/>
          <p:cNvPicPr preferRelativeResize="0"/>
          <p:nvPr/>
        </p:nvPicPr>
        <p:blipFill>
          <a:blip r:embed="rId4">
            <a:alphaModFix/>
          </a:blip>
          <a:stretch>
            <a:fillRect/>
          </a:stretch>
        </p:blipFill>
        <p:spPr>
          <a:xfrm>
            <a:off x="495226" y="871714"/>
            <a:ext cx="2368628" cy="338025"/>
          </a:xfrm>
          <a:prstGeom prst="rect">
            <a:avLst/>
          </a:prstGeom>
          <a:noFill/>
          <a:ln>
            <a:noFill/>
          </a:ln>
        </p:spPr>
      </p:pic>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AAA-Cover-Slide3">
  <p:cSld name="TITLE_4_2">
    <p:spTree>
      <p:nvGrpSpPr>
        <p:cNvPr id="1" name="Shape 303"/>
        <p:cNvGrpSpPr/>
        <p:nvPr/>
      </p:nvGrpSpPr>
      <p:grpSpPr>
        <a:xfrm>
          <a:off x="0" y="0"/>
          <a:ext cx="0" cy="0"/>
          <a:chOff x="0" y="0"/>
          <a:chExt cx="0" cy="0"/>
        </a:xfrm>
      </p:grpSpPr>
      <p:sp>
        <p:nvSpPr>
          <p:cNvPr id="304" name="Google Shape;304;p43">
            <a:hlinkClick r:id="rId2"/>
          </p:cNvPr>
          <p:cNvSpPr txBox="1"/>
          <p:nvPr/>
        </p:nvSpPr>
        <p:spPr>
          <a:xfrm>
            <a:off x="547402" y="4725675"/>
            <a:ext cx="546900" cy="223200"/>
          </a:xfrm>
          <a:prstGeom prst="rect">
            <a:avLst/>
          </a:prstGeom>
          <a:noFill/>
          <a:ln>
            <a:noFill/>
          </a:ln>
        </p:spPr>
        <p:txBody>
          <a:bodyPr spcFirstLastPara="1" wrap="square" lIns="34275" tIns="34275" rIns="34275" bIns="34275" anchor="t" anchorCtr="0">
            <a:noAutofit/>
          </a:bodyPr>
          <a:lstStyle/>
          <a:p>
            <a:pPr marL="0" marR="0" lvl="0" indent="0" algn="l" rtl="0">
              <a:spcBef>
                <a:spcPts val="0"/>
              </a:spcBef>
              <a:spcAft>
                <a:spcPts val="0"/>
              </a:spcAft>
              <a:buClr>
                <a:srgbClr val="000000"/>
              </a:buClr>
              <a:buSzPts val="900"/>
              <a:buFont typeface="Arial"/>
              <a:buNone/>
            </a:pPr>
            <a:r>
              <a:rPr lang="en" sz="900" b="1" i="0" u="none" strike="noStrike" cap="none">
                <a:solidFill>
                  <a:schemeClr val="accent1"/>
                </a:solidFill>
                <a:latin typeface="Arial"/>
                <a:ea typeface="Arial"/>
                <a:cs typeface="Arial"/>
                <a:sym typeface="Arial"/>
              </a:rPr>
              <a:t>adr.org</a:t>
            </a:r>
            <a:endParaRPr sz="500" b="0" i="0" u="none" strike="noStrike" cap="none">
              <a:solidFill>
                <a:schemeClr val="accent1"/>
              </a:solidFill>
              <a:latin typeface="Helvetica Neue"/>
              <a:ea typeface="Helvetica Neue"/>
              <a:cs typeface="Helvetica Neue"/>
              <a:sym typeface="Helvetica Neue"/>
            </a:endParaRPr>
          </a:p>
        </p:txBody>
      </p:sp>
      <p:sp>
        <p:nvSpPr>
          <p:cNvPr id="305" name="Google Shape;305;p43"/>
          <p:cNvSpPr txBox="1">
            <a:spLocks noGrp="1"/>
          </p:cNvSpPr>
          <p:nvPr>
            <p:ph type="title"/>
          </p:nvPr>
        </p:nvSpPr>
        <p:spPr>
          <a:xfrm>
            <a:off x="547400" y="1758625"/>
            <a:ext cx="3309900" cy="783000"/>
          </a:xfrm>
          <a:prstGeom prst="rect">
            <a:avLst/>
          </a:prstGeom>
        </p:spPr>
        <p:txBody>
          <a:bodyPr spcFirstLastPara="1" wrap="square" lIns="34275" tIns="17125" rIns="34275" bIns="17125" anchor="b" anchorCtr="0">
            <a:normAutofit/>
          </a:bodyPr>
          <a:lstStyle>
            <a:lvl1pPr lvl="0" rtl="0">
              <a:spcBef>
                <a:spcPts val="0"/>
              </a:spcBef>
              <a:spcAft>
                <a:spcPts val="0"/>
              </a:spcAft>
              <a:buSzPts val="2400"/>
              <a:buFont typeface="Arial"/>
              <a:buNone/>
              <a:defRPr sz="2400" b="1">
                <a:latin typeface="Arial"/>
                <a:ea typeface="Arial"/>
                <a:cs typeface="Arial"/>
                <a:sym typeface="Arial"/>
              </a:defRPr>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a:endParaRPr/>
          </a:p>
        </p:txBody>
      </p:sp>
      <p:sp>
        <p:nvSpPr>
          <p:cNvPr id="306" name="Google Shape;306;p43"/>
          <p:cNvSpPr txBox="1">
            <a:spLocks noGrp="1"/>
          </p:cNvSpPr>
          <p:nvPr>
            <p:ph type="subTitle" idx="1"/>
          </p:nvPr>
        </p:nvSpPr>
        <p:spPr>
          <a:xfrm>
            <a:off x="547400" y="3169475"/>
            <a:ext cx="3309900" cy="677700"/>
          </a:xfrm>
          <a:prstGeom prst="rect">
            <a:avLst/>
          </a:prstGeom>
        </p:spPr>
        <p:txBody>
          <a:bodyPr spcFirstLastPara="1" wrap="square" lIns="34275" tIns="17125" rIns="34275" bIns="17125" anchor="t" anchorCtr="0">
            <a:normAutofit/>
          </a:bodyPr>
          <a:lstStyle>
            <a:lvl1pPr lvl="0" rtl="0">
              <a:spcBef>
                <a:spcPts val="700"/>
              </a:spcBef>
              <a:spcAft>
                <a:spcPts val="0"/>
              </a:spcAft>
              <a:buSzPts val="1200"/>
              <a:buNone/>
              <a:defRPr sz="1200"/>
            </a:lvl1pPr>
            <a:lvl2pPr lvl="1" rtl="0">
              <a:spcBef>
                <a:spcPts val="400"/>
              </a:spcBef>
              <a:spcAft>
                <a:spcPts val="0"/>
              </a:spcAft>
              <a:buSzPts val="1200"/>
              <a:buNone/>
              <a:defRPr sz="1200" b="1"/>
            </a:lvl2pPr>
            <a:lvl3pPr lvl="2" rtl="0">
              <a:spcBef>
                <a:spcPts val="400"/>
              </a:spcBef>
              <a:spcAft>
                <a:spcPts val="0"/>
              </a:spcAft>
              <a:buSzPts val="1200"/>
              <a:buNone/>
              <a:defRPr sz="1200" b="1"/>
            </a:lvl3pPr>
            <a:lvl4pPr lvl="3" rtl="0">
              <a:spcBef>
                <a:spcPts val="400"/>
              </a:spcBef>
              <a:spcAft>
                <a:spcPts val="0"/>
              </a:spcAft>
              <a:buSzPts val="1200"/>
              <a:buNone/>
              <a:defRPr sz="1200" b="1"/>
            </a:lvl4pPr>
            <a:lvl5pPr lvl="4" rtl="0">
              <a:spcBef>
                <a:spcPts val="400"/>
              </a:spcBef>
              <a:spcAft>
                <a:spcPts val="0"/>
              </a:spcAft>
              <a:buSzPts val="1200"/>
              <a:buNone/>
              <a:defRPr sz="1200" b="1"/>
            </a:lvl5pPr>
            <a:lvl6pPr lvl="5" rtl="0">
              <a:spcBef>
                <a:spcPts val="400"/>
              </a:spcBef>
              <a:spcAft>
                <a:spcPts val="0"/>
              </a:spcAft>
              <a:buSzPts val="1200"/>
              <a:buNone/>
              <a:defRPr sz="1200" b="1"/>
            </a:lvl6pPr>
            <a:lvl7pPr lvl="6" rtl="0">
              <a:spcBef>
                <a:spcPts val="400"/>
              </a:spcBef>
              <a:spcAft>
                <a:spcPts val="0"/>
              </a:spcAft>
              <a:buSzPts val="1200"/>
              <a:buNone/>
              <a:defRPr sz="1200" b="1"/>
            </a:lvl7pPr>
            <a:lvl8pPr lvl="7" rtl="0">
              <a:spcBef>
                <a:spcPts val="400"/>
              </a:spcBef>
              <a:spcAft>
                <a:spcPts val="0"/>
              </a:spcAft>
              <a:buSzPts val="1200"/>
              <a:buNone/>
              <a:defRPr sz="1200" b="1"/>
            </a:lvl8pPr>
            <a:lvl9pPr lvl="8" rtl="0">
              <a:spcBef>
                <a:spcPts val="400"/>
              </a:spcBef>
              <a:spcAft>
                <a:spcPts val="0"/>
              </a:spcAft>
              <a:buSzPts val="1200"/>
              <a:buNone/>
              <a:defRPr sz="1200" b="1"/>
            </a:lvl9pPr>
          </a:lstStyle>
          <a:p>
            <a:endParaRPr/>
          </a:p>
        </p:txBody>
      </p:sp>
      <p:sp>
        <p:nvSpPr>
          <p:cNvPr id="307" name="Google Shape;307;p43"/>
          <p:cNvSpPr txBox="1">
            <a:spLocks noGrp="1"/>
          </p:cNvSpPr>
          <p:nvPr>
            <p:ph type="body" idx="2"/>
          </p:nvPr>
        </p:nvSpPr>
        <p:spPr>
          <a:xfrm>
            <a:off x="547400" y="3977651"/>
            <a:ext cx="3309900" cy="600900"/>
          </a:xfrm>
          <a:prstGeom prst="rect">
            <a:avLst/>
          </a:prstGeom>
        </p:spPr>
        <p:txBody>
          <a:bodyPr spcFirstLastPara="1" wrap="square" lIns="34275" tIns="17125" rIns="34275" bIns="17125" anchor="t" anchorCtr="0">
            <a:noAutofit/>
          </a:bodyPr>
          <a:lstStyle>
            <a:lvl1pPr marL="457206" lvl="0" indent="-285753" rtl="0">
              <a:spcBef>
                <a:spcPts val="700"/>
              </a:spcBef>
              <a:spcAft>
                <a:spcPts val="0"/>
              </a:spcAft>
              <a:buSzPts val="900"/>
              <a:buChar char="•"/>
              <a:defRPr sz="900"/>
            </a:lvl1pPr>
            <a:lvl2pPr marL="914411" lvl="1" indent="-285753" rtl="0">
              <a:spcBef>
                <a:spcPts val="400"/>
              </a:spcBef>
              <a:spcAft>
                <a:spcPts val="0"/>
              </a:spcAft>
              <a:buSzPts val="900"/>
              <a:buChar char="•"/>
              <a:defRPr sz="900"/>
            </a:lvl2pPr>
            <a:lvl3pPr marL="1371617" lvl="2" indent="-285753" rtl="0">
              <a:spcBef>
                <a:spcPts val="400"/>
              </a:spcBef>
              <a:spcAft>
                <a:spcPts val="0"/>
              </a:spcAft>
              <a:buSzPts val="900"/>
              <a:buChar char="•"/>
              <a:defRPr sz="900"/>
            </a:lvl3pPr>
            <a:lvl4pPr marL="1828823" lvl="3" indent="-285753" rtl="0">
              <a:spcBef>
                <a:spcPts val="400"/>
              </a:spcBef>
              <a:spcAft>
                <a:spcPts val="0"/>
              </a:spcAft>
              <a:buSzPts val="900"/>
              <a:buChar char="•"/>
              <a:defRPr sz="900"/>
            </a:lvl4pPr>
            <a:lvl5pPr marL="2286029" lvl="4" indent="-285753" rtl="0">
              <a:spcBef>
                <a:spcPts val="400"/>
              </a:spcBef>
              <a:spcAft>
                <a:spcPts val="0"/>
              </a:spcAft>
              <a:buSzPts val="900"/>
              <a:buChar char="•"/>
              <a:defRPr sz="900"/>
            </a:lvl5pPr>
            <a:lvl6pPr marL="2743234" lvl="5" indent="-285753" rtl="0">
              <a:spcBef>
                <a:spcPts val="400"/>
              </a:spcBef>
              <a:spcAft>
                <a:spcPts val="0"/>
              </a:spcAft>
              <a:buSzPts val="900"/>
              <a:buChar char="•"/>
              <a:defRPr sz="900"/>
            </a:lvl6pPr>
            <a:lvl7pPr marL="3200440" lvl="6" indent="-285753" rtl="0">
              <a:spcBef>
                <a:spcPts val="400"/>
              </a:spcBef>
              <a:spcAft>
                <a:spcPts val="0"/>
              </a:spcAft>
              <a:buSzPts val="900"/>
              <a:buChar char="•"/>
              <a:defRPr sz="900"/>
            </a:lvl7pPr>
            <a:lvl8pPr marL="3657646" lvl="7" indent="-285753" rtl="0">
              <a:spcBef>
                <a:spcPts val="400"/>
              </a:spcBef>
              <a:spcAft>
                <a:spcPts val="0"/>
              </a:spcAft>
              <a:buSzPts val="900"/>
              <a:buChar char="•"/>
              <a:defRPr sz="900"/>
            </a:lvl8pPr>
            <a:lvl9pPr marL="4114851" lvl="8" indent="-285753" rtl="0">
              <a:spcBef>
                <a:spcPts val="400"/>
              </a:spcBef>
              <a:spcAft>
                <a:spcPts val="0"/>
              </a:spcAft>
              <a:buSzPts val="900"/>
              <a:buChar char="•"/>
              <a:defRPr sz="900"/>
            </a:lvl9pPr>
          </a:lstStyle>
          <a:p>
            <a:endParaRPr/>
          </a:p>
        </p:txBody>
      </p:sp>
      <p:sp>
        <p:nvSpPr>
          <p:cNvPr id="308" name="Google Shape;308;p43"/>
          <p:cNvSpPr>
            <a:spLocks noGrp="1"/>
          </p:cNvSpPr>
          <p:nvPr>
            <p:ph type="pic" idx="3"/>
          </p:nvPr>
        </p:nvSpPr>
        <p:spPr>
          <a:xfrm>
            <a:off x="5305426" y="-9525"/>
            <a:ext cx="3838500" cy="5164200"/>
          </a:xfrm>
          <a:prstGeom prst="rect">
            <a:avLst/>
          </a:prstGeom>
          <a:noFill/>
          <a:ln>
            <a:noFill/>
          </a:ln>
        </p:spPr>
      </p:sp>
      <p:pic>
        <p:nvPicPr>
          <p:cNvPr id="309" name="Google Shape;309;p43"/>
          <p:cNvPicPr preferRelativeResize="0"/>
          <p:nvPr/>
        </p:nvPicPr>
        <p:blipFill>
          <a:blip r:embed="rId3">
            <a:alphaModFix/>
          </a:blip>
          <a:stretch>
            <a:fillRect/>
          </a:stretch>
        </p:blipFill>
        <p:spPr>
          <a:xfrm>
            <a:off x="495226" y="871714"/>
            <a:ext cx="2368628" cy="338025"/>
          </a:xfrm>
          <a:prstGeom prst="rect">
            <a:avLst/>
          </a:prstGeom>
          <a:noFill/>
          <a:ln>
            <a:noFill/>
          </a:ln>
        </p:spPr>
      </p:pic>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AAA-Cover-Slide2">
  <p:cSld name="TITLE_4_1">
    <p:spTree>
      <p:nvGrpSpPr>
        <p:cNvPr id="1" name="Shape 310"/>
        <p:cNvGrpSpPr/>
        <p:nvPr/>
      </p:nvGrpSpPr>
      <p:grpSpPr>
        <a:xfrm>
          <a:off x="0" y="0"/>
          <a:ext cx="0" cy="0"/>
          <a:chOff x="0" y="0"/>
          <a:chExt cx="0" cy="0"/>
        </a:xfrm>
      </p:grpSpPr>
      <p:pic>
        <p:nvPicPr>
          <p:cNvPr id="311" name="Google Shape;311;p44"/>
          <p:cNvPicPr preferRelativeResize="0"/>
          <p:nvPr/>
        </p:nvPicPr>
        <p:blipFill rotWithShape="1">
          <a:blip r:embed="rId2">
            <a:alphaModFix/>
          </a:blip>
          <a:srcRect r="10"/>
          <a:stretch/>
        </p:blipFill>
        <p:spPr>
          <a:xfrm>
            <a:off x="5295938" y="-10650"/>
            <a:ext cx="3857600" cy="5164129"/>
          </a:xfrm>
          <a:prstGeom prst="rect">
            <a:avLst/>
          </a:prstGeom>
          <a:noFill/>
          <a:ln>
            <a:noFill/>
          </a:ln>
        </p:spPr>
      </p:pic>
      <p:sp>
        <p:nvSpPr>
          <p:cNvPr id="312" name="Google Shape;312;p44">
            <a:hlinkClick r:id="rId3"/>
          </p:cNvPr>
          <p:cNvSpPr txBox="1"/>
          <p:nvPr/>
        </p:nvSpPr>
        <p:spPr>
          <a:xfrm>
            <a:off x="547402" y="4725675"/>
            <a:ext cx="546900" cy="223200"/>
          </a:xfrm>
          <a:prstGeom prst="rect">
            <a:avLst/>
          </a:prstGeom>
          <a:noFill/>
          <a:ln>
            <a:noFill/>
          </a:ln>
        </p:spPr>
        <p:txBody>
          <a:bodyPr spcFirstLastPara="1" wrap="square" lIns="34275" tIns="34275" rIns="34275" bIns="34275" anchor="t" anchorCtr="0">
            <a:noAutofit/>
          </a:bodyPr>
          <a:lstStyle/>
          <a:p>
            <a:pPr marL="0" marR="0" lvl="0" indent="0" algn="l" rtl="0">
              <a:spcBef>
                <a:spcPts val="0"/>
              </a:spcBef>
              <a:spcAft>
                <a:spcPts val="0"/>
              </a:spcAft>
              <a:buClr>
                <a:srgbClr val="000000"/>
              </a:buClr>
              <a:buSzPts val="900"/>
              <a:buFont typeface="Arial"/>
              <a:buNone/>
            </a:pPr>
            <a:r>
              <a:rPr lang="en" sz="900" b="1" i="0" u="none" strike="noStrike" cap="none">
                <a:solidFill>
                  <a:schemeClr val="accent1"/>
                </a:solidFill>
                <a:latin typeface="Arial"/>
                <a:ea typeface="Arial"/>
                <a:cs typeface="Arial"/>
                <a:sym typeface="Arial"/>
              </a:rPr>
              <a:t>adr.org</a:t>
            </a:r>
            <a:endParaRPr sz="500" b="0" i="0" u="none" strike="noStrike" cap="none">
              <a:solidFill>
                <a:schemeClr val="accent1"/>
              </a:solidFill>
              <a:latin typeface="Helvetica Neue"/>
              <a:ea typeface="Helvetica Neue"/>
              <a:cs typeface="Helvetica Neue"/>
              <a:sym typeface="Helvetica Neue"/>
            </a:endParaRPr>
          </a:p>
        </p:txBody>
      </p:sp>
      <p:sp>
        <p:nvSpPr>
          <p:cNvPr id="313" name="Google Shape;313;p44"/>
          <p:cNvSpPr txBox="1">
            <a:spLocks noGrp="1"/>
          </p:cNvSpPr>
          <p:nvPr>
            <p:ph type="title"/>
          </p:nvPr>
        </p:nvSpPr>
        <p:spPr>
          <a:xfrm>
            <a:off x="547400" y="1758625"/>
            <a:ext cx="3309900" cy="783000"/>
          </a:xfrm>
          <a:prstGeom prst="rect">
            <a:avLst/>
          </a:prstGeom>
        </p:spPr>
        <p:txBody>
          <a:bodyPr spcFirstLastPara="1" wrap="square" lIns="34275" tIns="17125" rIns="34275" bIns="17125" anchor="b" anchorCtr="0">
            <a:normAutofit/>
          </a:bodyPr>
          <a:lstStyle>
            <a:lvl1pPr lvl="0" rtl="0">
              <a:spcBef>
                <a:spcPts val="0"/>
              </a:spcBef>
              <a:spcAft>
                <a:spcPts val="0"/>
              </a:spcAft>
              <a:buSzPts val="2400"/>
              <a:buFont typeface="Arial"/>
              <a:buNone/>
              <a:defRPr sz="2400" b="1">
                <a:latin typeface="Arial"/>
                <a:ea typeface="Arial"/>
                <a:cs typeface="Arial"/>
                <a:sym typeface="Arial"/>
              </a:defRPr>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a:endParaRPr/>
          </a:p>
        </p:txBody>
      </p:sp>
      <p:sp>
        <p:nvSpPr>
          <p:cNvPr id="314" name="Google Shape;314;p44"/>
          <p:cNvSpPr txBox="1">
            <a:spLocks noGrp="1"/>
          </p:cNvSpPr>
          <p:nvPr>
            <p:ph type="subTitle" idx="1"/>
          </p:nvPr>
        </p:nvSpPr>
        <p:spPr>
          <a:xfrm>
            <a:off x="547400" y="3169475"/>
            <a:ext cx="3309900" cy="677700"/>
          </a:xfrm>
          <a:prstGeom prst="rect">
            <a:avLst/>
          </a:prstGeom>
        </p:spPr>
        <p:txBody>
          <a:bodyPr spcFirstLastPara="1" wrap="square" lIns="34275" tIns="17125" rIns="34275" bIns="17125" anchor="t" anchorCtr="0">
            <a:normAutofit/>
          </a:bodyPr>
          <a:lstStyle>
            <a:lvl1pPr lvl="0" rtl="0">
              <a:spcBef>
                <a:spcPts val="700"/>
              </a:spcBef>
              <a:spcAft>
                <a:spcPts val="0"/>
              </a:spcAft>
              <a:buSzPts val="1200"/>
              <a:buNone/>
              <a:defRPr sz="1200"/>
            </a:lvl1pPr>
            <a:lvl2pPr lvl="1" rtl="0">
              <a:spcBef>
                <a:spcPts val="400"/>
              </a:spcBef>
              <a:spcAft>
                <a:spcPts val="0"/>
              </a:spcAft>
              <a:buSzPts val="1200"/>
              <a:buNone/>
              <a:defRPr sz="1200" b="1"/>
            </a:lvl2pPr>
            <a:lvl3pPr lvl="2" rtl="0">
              <a:spcBef>
                <a:spcPts val="400"/>
              </a:spcBef>
              <a:spcAft>
                <a:spcPts val="0"/>
              </a:spcAft>
              <a:buSzPts val="1200"/>
              <a:buNone/>
              <a:defRPr sz="1200" b="1"/>
            </a:lvl3pPr>
            <a:lvl4pPr lvl="3" rtl="0">
              <a:spcBef>
                <a:spcPts val="400"/>
              </a:spcBef>
              <a:spcAft>
                <a:spcPts val="0"/>
              </a:spcAft>
              <a:buSzPts val="1200"/>
              <a:buNone/>
              <a:defRPr sz="1200" b="1"/>
            </a:lvl4pPr>
            <a:lvl5pPr lvl="4" rtl="0">
              <a:spcBef>
                <a:spcPts val="400"/>
              </a:spcBef>
              <a:spcAft>
                <a:spcPts val="0"/>
              </a:spcAft>
              <a:buSzPts val="1200"/>
              <a:buNone/>
              <a:defRPr sz="1200" b="1"/>
            </a:lvl5pPr>
            <a:lvl6pPr lvl="5" rtl="0">
              <a:spcBef>
                <a:spcPts val="400"/>
              </a:spcBef>
              <a:spcAft>
                <a:spcPts val="0"/>
              </a:spcAft>
              <a:buSzPts val="1200"/>
              <a:buNone/>
              <a:defRPr sz="1200" b="1"/>
            </a:lvl6pPr>
            <a:lvl7pPr lvl="6" rtl="0">
              <a:spcBef>
                <a:spcPts val="400"/>
              </a:spcBef>
              <a:spcAft>
                <a:spcPts val="0"/>
              </a:spcAft>
              <a:buSzPts val="1200"/>
              <a:buNone/>
              <a:defRPr sz="1200" b="1"/>
            </a:lvl7pPr>
            <a:lvl8pPr lvl="7" rtl="0">
              <a:spcBef>
                <a:spcPts val="400"/>
              </a:spcBef>
              <a:spcAft>
                <a:spcPts val="0"/>
              </a:spcAft>
              <a:buSzPts val="1200"/>
              <a:buNone/>
              <a:defRPr sz="1200" b="1"/>
            </a:lvl8pPr>
            <a:lvl9pPr lvl="8" rtl="0">
              <a:spcBef>
                <a:spcPts val="400"/>
              </a:spcBef>
              <a:spcAft>
                <a:spcPts val="0"/>
              </a:spcAft>
              <a:buSzPts val="1200"/>
              <a:buNone/>
              <a:defRPr sz="1200" b="1"/>
            </a:lvl9pPr>
          </a:lstStyle>
          <a:p>
            <a:endParaRPr/>
          </a:p>
        </p:txBody>
      </p:sp>
      <p:sp>
        <p:nvSpPr>
          <p:cNvPr id="315" name="Google Shape;315;p44"/>
          <p:cNvSpPr txBox="1">
            <a:spLocks noGrp="1"/>
          </p:cNvSpPr>
          <p:nvPr>
            <p:ph type="body" idx="2"/>
          </p:nvPr>
        </p:nvSpPr>
        <p:spPr>
          <a:xfrm>
            <a:off x="547400" y="3977651"/>
            <a:ext cx="3309900" cy="600900"/>
          </a:xfrm>
          <a:prstGeom prst="rect">
            <a:avLst/>
          </a:prstGeom>
        </p:spPr>
        <p:txBody>
          <a:bodyPr spcFirstLastPara="1" wrap="square" lIns="34275" tIns="17125" rIns="34275" bIns="17125" anchor="t" anchorCtr="0">
            <a:noAutofit/>
          </a:bodyPr>
          <a:lstStyle>
            <a:lvl1pPr marL="457206" lvl="0" indent="-285753" rtl="0">
              <a:spcBef>
                <a:spcPts val="700"/>
              </a:spcBef>
              <a:spcAft>
                <a:spcPts val="0"/>
              </a:spcAft>
              <a:buSzPts val="900"/>
              <a:buChar char="•"/>
              <a:defRPr sz="900"/>
            </a:lvl1pPr>
            <a:lvl2pPr marL="914411" lvl="1" indent="-285753" rtl="0">
              <a:spcBef>
                <a:spcPts val="400"/>
              </a:spcBef>
              <a:spcAft>
                <a:spcPts val="0"/>
              </a:spcAft>
              <a:buSzPts val="900"/>
              <a:buChar char="•"/>
              <a:defRPr sz="900"/>
            </a:lvl2pPr>
            <a:lvl3pPr marL="1371617" lvl="2" indent="-285753" rtl="0">
              <a:spcBef>
                <a:spcPts val="400"/>
              </a:spcBef>
              <a:spcAft>
                <a:spcPts val="0"/>
              </a:spcAft>
              <a:buSzPts val="900"/>
              <a:buChar char="•"/>
              <a:defRPr sz="900"/>
            </a:lvl3pPr>
            <a:lvl4pPr marL="1828823" lvl="3" indent="-285753" rtl="0">
              <a:spcBef>
                <a:spcPts val="400"/>
              </a:spcBef>
              <a:spcAft>
                <a:spcPts val="0"/>
              </a:spcAft>
              <a:buSzPts val="900"/>
              <a:buChar char="•"/>
              <a:defRPr sz="900"/>
            </a:lvl4pPr>
            <a:lvl5pPr marL="2286029" lvl="4" indent="-285753" rtl="0">
              <a:spcBef>
                <a:spcPts val="400"/>
              </a:spcBef>
              <a:spcAft>
                <a:spcPts val="0"/>
              </a:spcAft>
              <a:buSzPts val="900"/>
              <a:buChar char="•"/>
              <a:defRPr sz="900"/>
            </a:lvl5pPr>
            <a:lvl6pPr marL="2743234" lvl="5" indent="-285753" rtl="0">
              <a:spcBef>
                <a:spcPts val="400"/>
              </a:spcBef>
              <a:spcAft>
                <a:spcPts val="0"/>
              </a:spcAft>
              <a:buSzPts val="900"/>
              <a:buChar char="•"/>
              <a:defRPr sz="900"/>
            </a:lvl6pPr>
            <a:lvl7pPr marL="3200440" lvl="6" indent="-285753" rtl="0">
              <a:spcBef>
                <a:spcPts val="400"/>
              </a:spcBef>
              <a:spcAft>
                <a:spcPts val="0"/>
              </a:spcAft>
              <a:buSzPts val="900"/>
              <a:buChar char="•"/>
              <a:defRPr sz="900"/>
            </a:lvl7pPr>
            <a:lvl8pPr marL="3657646" lvl="7" indent="-285753" rtl="0">
              <a:spcBef>
                <a:spcPts val="400"/>
              </a:spcBef>
              <a:spcAft>
                <a:spcPts val="0"/>
              </a:spcAft>
              <a:buSzPts val="900"/>
              <a:buChar char="•"/>
              <a:defRPr sz="900"/>
            </a:lvl8pPr>
            <a:lvl9pPr marL="4114851" lvl="8" indent="-285753" rtl="0">
              <a:spcBef>
                <a:spcPts val="400"/>
              </a:spcBef>
              <a:spcAft>
                <a:spcPts val="0"/>
              </a:spcAft>
              <a:buSzPts val="900"/>
              <a:buChar char="•"/>
              <a:defRPr sz="900"/>
            </a:lvl9pPr>
          </a:lstStyle>
          <a:p>
            <a:endParaRPr/>
          </a:p>
        </p:txBody>
      </p:sp>
      <p:sp>
        <p:nvSpPr>
          <p:cNvPr id="316" name="Google Shape;316;p44"/>
          <p:cNvSpPr>
            <a:spLocks noGrp="1"/>
          </p:cNvSpPr>
          <p:nvPr>
            <p:ph type="pic" idx="3"/>
          </p:nvPr>
        </p:nvSpPr>
        <p:spPr>
          <a:xfrm>
            <a:off x="4764451" y="524401"/>
            <a:ext cx="3770700" cy="4094700"/>
          </a:xfrm>
          <a:prstGeom prst="round1Rect">
            <a:avLst>
              <a:gd name="adj" fmla="val 25522"/>
            </a:avLst>
          </a:prstGeom>
          <a:noFill/>
          <a:ln>
            <a:noFill/>
          </a:ln>
        </p:spPr>
      </p:sp>
      <p:pic>
        <p:nvPicPr>
          <p:cNvPr id="317" name="Google Shape;317;p44"/>
          <p:cNvPicPr preferRelativeResize="0"/>
          <p:nvPr/>
        </p:nvPicPr>
        <p:blipFill>
          <a:blip r:embed="rId4">
            <a:alphaModFix/>
          </a:blip>
          <a:stretch>
            <a:fillRect/>
          </a:stretch>
        </p:blipFill>
        <p:spPr>
          <a:xfrm>
            <a:off x="495226" y="871714"/>
            <a:ext cx="2368628" cy="338025"/>
          </a:xfrm>
          <a:prstGeom prst="rect">
            <a:avLst/>
          </a:prstGeom>
          <a:noFill/>
          <a:ln>
            <a:noFill/>
          </a:ln>
        </p:spPr>
      </p:pic>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AAA-Summary-Slide">
  <p:cSld name="TITLE_4_1_1">
    <p:spTree>
      <p:nvGrpSpPr>
        <p:cNvPr id="1" name="Shape 318"/>
        <p:cNvGrpSpPr/>
        <p:nvPr/>
      </p:nvGrpSpPr>
      <p:grpSpPr>
        <a:xfrm>
          <a:off x="0" y="0"/>
          <a:ext cx="0" cy="0"/>
          <a:chOff x="0" y="0"/>
          <a:chExt cx="0" cy="0"/>
        </a:xfrm>
      </p:grpSpPr>
      <p:sp>
        <p:nvSpPr>
          <p:cNvPr id="319" name="Google Shape;319;p45"/>
          <p:cNvSpPr/>
          <p:nvPr/>
        </p:nvSpPr>
        <p:spPr>
          <a:xfrm>
            <a:off x="0" y="1248508"/>
            <a:ext cx="9144000" cy="3258900"/>
          </a:xfrm>
          <a:prstGeom prst="rect">
            <a:avLst/>
          </a:prstGeom>
          <a:solidFill>
            <a:srgbClr val="F2F2F2"/>
          </a:solidFill>
          <a:ln>
            <a:noFill/>
          </a:ln>
        </p:spPr>
        <p:txBody>
          <a:bodyPr spcFirstLastPara="1" wrap="square" lIns="19050" tIns="19050" rIns="19050" bIns="19050" anchor="ctr" anchorCtr="0">
            <a:noAutofit/>
          </a:bodyPr>
          <a:lstStyle/>
          <a:p>
            <a:pPr marL="0" marR="0" lvl="0" indent="0" algn="ctr" rtl="0">
              <a:lnSpc>
                <a:spcPct val="100000"/>
              </a:lnSpc>
              <a:spcBef>
                <a:spcPts val="0"/>
              </a:spcBef>
              <a:spcAft>
                <a:spcPts val="0"/>
              </a:spcAft>
              <a:buClr>
                <a:srgbClr val="5E5E5E"/>
              </a:buClr>
              <a:buSzPts val="1200"/>
              <a:buFont typeface="Helvetica Neue"/>
              <a:buNone/>
            </a:pPr>
            <a:endParaRPr sz="1200" b="0" i="0" u="none" strike="noStrike" cap="none">
              <a:solidFill>
                <a:srgbClr val="FFFFFF"/>
              </a:solidFill>
              <a:latin typeface="Helvetica Neue"/>
              <a:ea typeface="Helvetica Neue"/>
              <a:cs typeface="Helvetica Neue"/>
              <a:sym typeface="Helvetica Neue"/>
            </a:endParaRPr>
          </a:p>
        </p:txBody>
      </p:sp>
      <p:pic>
        <p:nvPicPr>
          <p:cNvPr id="320" name="Google Shape;320;p45"/>
          <p:cNvPicPr preferRelativeResize="0"/>
          <p:nvPr/>
        </p:nvPicPr>
        <p:blipFill rotWithShape="1">
          <a:blip r:embed="rId2">
            <a:alphaModFix/>
          </a:blip>
          <a:srcRect/>
          <a:stretch/>
        </p:blipFill>
        <p:spPr>
          <a:xfrm>
            <a:off x="644914" y="1011117"/>
            <a:ext cx="3400238" cy="3938523"/>
          </a:xfrm>
          <a:prstGeom prst="rect">
            <a:avLst/>
          </a:prstGeom>
          <a:noFill/>
          <a:ln>
            <a:noFill/>
          </a:ln>
        </p:spPr>
      </p:pic>
      <p:sp>
        <p:nvSpPr>
          <p:cNvPr id="321" name="Google Shape;321;p45"/>
          <p:cNvSpPr txBox="1"/>
          <p:nvPr/>
        </p:nvSpPr>
        <p:spPr>
          <a:xfrm>
            <a:off x="511172" y="490696"/>
            <a:ext cx="6039600" cy="361637"/>
          </a:xfrm>
          <a:prstGeom prst="rect">
            <a:avLst/>
          </a:prstGeom>
          <a:noFill/>
          <a:ln>
            <a:noFill/>
          </a:ln>
        </p:spPr>
        <p:txBody>
          <a:bodyPr spcFirstLastPara="1" wrap="square" lIns="19050" tIns="19050" rIns="19050" bIns="19050" anchor="ctr" anchorCtr="0">
            <a:spAutoFit/>
          </a:bodyPr>
          <a:lstStyle/>
          <a:p>
            <a:pPr marL="0" marR="0" lvl="0" indent="0" algn="l" rtl="0">
              <a:lnSpc>
                <a:spcPct val="100000"/>
              </a:lnSpc>
              <a:spcBef>
                <a:spcPts val="0"/>
              </a:spcBef>
              <a:spcAft>
                <a:spcPts val="0"/>
              </a:spcAft>
              <a:buClr>
                <a:srgbClr val="000000"/>
              </a:buClr>
              <a:buSzPts val="2100"/>
              <a:buFont typeface="Arial"/>
              <a:buNone/>
            </a:pPr>
            <a:r>
              <a:rPr lang="en" sz="2100" b="1" i="0" u="none" strike="noStrike" cap="none">
                <a:solidFill>
                  <a:srgbClr val="000000"/>
                </a:solidFill>
                <a:latin typeface="Arial"/>
                <a:ea typeface="Arial"/>
                <a:cs typeface="Arial"/>
                <a:sym typeface="Arial"/>
              </a:rPr>
              <a:t>Summary of process:</a:t>
            </a:r>
            <a:endParaRPr sz="2100" b="1" i="0" u="none" strike="noStrike" cap="none">
              <a:solidFill>
                <a:srgbClr val="CA3329"/>
              </a:solidFill>
              <a:latin typeface="Arial"/>
              <a:ea typeface="Arial"/>
              <a:cs typeface="Arial"/>
              <a:sym typeface="Arial"/>
            </a:endParaRPr>
          </a:p>
        </p:txBody>
      </p:sp>
      <p:sp>
        <p:nvSpPr>
          <p:cNvPr id="322" name="Google Shape;322;p45"/>
          <p:cNvSpPr txBox="1">
            <a:spLocks noGrp="1"/>
          </p:cNvSpPr>
          <p:nvPr>
            <p:ph type="body" idx="1"/>
          </p:nvPr>
        </p:nvSpPr>
        <p:spPr>
          <a:xfrm>
            <a:off x="4264900" y="2480616"/>
            <a:ext cx="3195600" cy="192300"/>
          </a:xfrm>
          <a:prstGeom prst="rect">
            <a:avLst/>
          </a:prstGeom>
        </p:spPr>
        <p:txBody>
          <a:bodyPr spcFirstLastPara="1" wrap="square" lIns="34275" tIns="17125" rIns="34275" bIns="17125" anchor="t" anchorCtr="0">
            <a:noAutofit/>
          </a:bodyPr>
          <a:lstStyle>
            <a:lvl1pPr marL="457206" lvl="0" indent="-292103" rtl="0">
              <a:spcBef>
                <a:spcPts val="700"/>
              </a:spcBef>
              <a:spcAft>
                <a:spcPts val="0"/>
              </a:spcAft>
              <a:buSzPts val="1000"/>
              <a:buChar char="•"/>
              <a:defRPr sz="1000" b="1"/>
            </a:lvl1pPr>
            <a:lvl2pPr marL="914411" lvl="1" indent="-292103" rtl="0">
              <a:spcBef>
                <a:spcPts val="400"/>
              </a:spcBef>
              <a:spcAft>
                <a:spcPts val="0"/>
              </a:spcAft>
              <a:buSzPts val="1000"/>
              <a:buChar char="•"/>
              <a:defRPr sz="1000" b="1"/>
            </a:lvl2pPr>
            <a:lvl3pPr marL="1371617" lvl="2" indent="-292103" rtl="0">
              <a:spcBef>
                <a:spcPts val="400"/>
              </a:spcBef>
              <a:spcAft>
                <a:spcPts val="0"/>
              </a:spcAft>
              <a:buSzPts val="1000"/>
              <a:buChar char="•"/>
              <a:defRPr sz="1000" b="1"/>
            </a:lvl3pPr>
            <a:lvl4pPr marL="1828823" lvl="3" indent="-292103" rtl="0">
              <a:spcBef>
                <a:spcPts val="400"/>
              </a:spcBef>
              <a:spcAft>
                <a:spcPts val="0"/>
              </a:spcAft>
              <a:buSzPts val="1000"/>
              <a:buChar char="•"/>
              <a:defRPr sz="1000" b="1"/>
            </a:lvl4pPr>
            <a:lvl5pPr marL="2286029" lvl="4" indent="-292103" rtl="0">
              <a:spcBef>
                <a:spcPts val="400"/>
              </a:spcBef>
              <a:spcAft>
                <a:spcPts val="0"/>
              </a:spcAft>
              <a:buSzPts val="1000"/>
              <a:buChar char="•"/>
              <a:defRPr sz="1000" b="1"/>
            </a:lvl5pPr>
            <a:lvl6pPr marL="2743234" lvl="5" indent="-292103" rtl="0">
              <a:spcBef>
                <a:spcPts val="400"/>
              </a:spcBef>
              <a:spcAft>
                <a:spcPts val="0"/>
              </a:spcAft>
              <a:buSzPts val="1000"/>
              <a:buChar char="•"/>
              <a:defRPr sz="1000" b="1"/>
            </a:lvl6pPr>
            <a:lvl7pPr marL="3200440" lvl="6" indent="-292103" rtl="0">
              <a:spcBef>
                <a:spcPts val="400"/>
              </a:spcBef>
              <a:spcAft>
                <a:spcPts val="0"/>
              </a:spcAft>
              <a:buSzPts val="1000"/>
              <a:buChar char="•"/>
              <a:defRPr sz="1000" b="1"/>
            </a:lvl7pPr>
            <a:lvl8pPr marL="3657646" lvl="7" indent="-292103" rtl="0">
              <a:spcBef>
                <a:spcPts val="400"/>
              </a:spcBef>
              <a:spcAft>
                <a:spcPts val="0"/>
              </a:spcAft>
              <a:buSzPts val="1000"/>
              <a:buChar char="•"/>
              <a:defRPr sz="1000" b="1"/>
            </a:lvl8pPr>
            <a:lvl9pPr marL="4114851" lvl="8" indent="-292103" rtl="0">
              <a:spcBef>
                <a:spcPts val="400"/>
              </a:spcBef>
              <a:spcAft>
                <a:spcPts val="0"/>
              </a:spcAft>
              <a:buSzPts val="1000"/>
              <a:buChar char="•"/>
              <a:defRPr sz="1000" b="1"/>
            </a:lvl9pPr>
          </a:lstStyle>
          <a:p>
            <a:endParaRPr/>
          </a:p>
        </p:txBody>
      </p:sp>
      <p:sp>
        <p:nvSpPr>
          <p:cNvPr id="323" name="Google Shape;323;p45"/>
          <p:cNvSpPr txBox="1">
            <a:spLocks noGrp="1"/>
          </p:cNvSpPr>
          <p:nvPr>
            <p:ph type="body" idx="2"/>
          </p:nvPr>
        </p:nvSpPr>
        <p:spPr>
          <a:xfrm>
            <a:off x="4264900" y="2818066"/>
            <a:ext cx="3195600" cy="192300"/>
          </a:xfrm>
          <a:prstGeom prst="rect">
            <a:avLst/>
          </a:prstGeom>
        </p:spPr>
        <p:txBody>
          <a:bodyPr spcFirstLastPara="1" wrap="square" lIns="34275" tIns="17125" rIns="34275" bIns="17125" anchor="t" anchorCtr="0">
            <a:noAutofit/>
          </a:bodyPr>
          <a:lstStyle>
            <a:lvl1pPr marL="457206" lvl="0" indent="-292103" rtl="0">
              <a:spcBef>
                <a:spcPts val="700"/>
              </a:spcBef>
              <a:spcAft>
                <a:spcPts val="0"/>
              </a:spcAft>
              <a:buSzPts val="1000"/>
              <a:buChar char="•"/>
              <a:defRPr sz="1000" b="1"/>
            </a:lvl1pPr>
            <a:lvl2pPr marL="914411" lvl="1" indent="-292103" rtl="0">
              <a:spcBef>
                <a:spcPts val="400"/>
              </a:spcBef>
              <a:spcAft>
                <a:spcPts val="0"/>
              </a:spcAft>
              <a:buSzPts val="1000"/>
              <a:buChar char="•"/>
              <a:defRPr sz="1000" b="1"/>
            </a:lvl2pPr>
            <a:lvl3pPr marL="1371617" lvl="2" indent="-292103" rtl="0">
              <a:spcBef>
                <a:spcPts val="400"/>
              </a:spcBef>
              <a:spcAft>
                <a:spcPts val="0"/>
              </a:spcAft>
              <a:buSzPts val="1000"/>
              <a:buChar char="•"/>
              <a:defRPr sz="1000" b="1"/>
            </a:lvl3pPr>
            <a:lvl4pPr marL="1828823" lvl="3" indent="-292103" rtl="0">
              <a:spcBef>
                <a:spcPts val="400"/>
              </a:spcBef>
              <a:spcAft>
                <a:spcPts val="0"/>
              </a:spcAft>
              <a:buSzPts val="1000"/>
              <a:buChar char="•"/>
              <a:defRPr sz="1000" b="1"/>
            </a:lvl4pPr>
            <a:lvl5pPr marL="2286029" lvl="4" indent="-292103" rtl="0">
              <a:spcBef>
                <a:spcPts val="400"/>
              </a:spcBef>
              <a:spcAft>
                <a:spcPts val="0"/>
              </a:spcAft>
              <a:buSzPts val="1000"/>
              <a:buChar char="•"/>
              <a:defRPr sz="1000" b="1"/>
            </a:lvl5pPr>
            <a:lvl6pPr marL="2743234" lvl="5" indent="-292103" rtl="0">
              <a:spcBef>
                <a:spcPts val="400"/>
              </a:spcBef>
              <a:spcAft>
                <a:spcPts val="0"/>
              </a:spcAft>
              <a:buSzPts val="1000"/>
              <a:buChar char="•"/>
              <a:defRPr sz="1000" b="1"/>
            </a:lvl6pPr>
            <a:lvl7pPr marL="3200440" lvl="6" indent="-292103" rtl="0">
              <a:spcBef>
                <a:spcPts val="400"/>
              </a:spcBef>
              <a:spcAft>
                <a:spcPts val="0"/>
              </a:spcAft>
              <a:buSzPts val="1000"/>
              <a:buChar char="•"/>
              <a:defRPr sz="1000" b="1"/>
            </a:lvl7pPr>
            <a:lvl8pPr marL="3657646" lvl="7" indent="-292103" rtl="0">
              <a:spcBef>
                <a:spcPts val="400"/>
              </a:spcBef>
              <a:spcAft>
                <a:spcPts val="0"/>
              </a:spcAft>
              <a:buSzPts val="1000"/>
              <a:buChar char="•"/>
              <a:defRPr sz="1000" b="1"/>
            </a:lvl8pPr>
            <a:lvl9pPr marL="4114851" lvl="8" indent="-292103" rtl="0">
              <a:spcBef>
                <a:spcPts val="400"/>
              </a:spcBef>
              <a:spcAft>
                <a:spcPts val="0"/>
              </a:spcAft>
              <a:buSzPts val="1000"/>
              <a:buChar char="•"/>
              <a:defRPr sz="1000" b="1"/>
            </a:lvl9pPr>
          </a:lstStyle>
          <a:p>
            <a:endParaRPr/>
          </a:p>
        </p:txBody>
      </p:sp>
      <p:sp>
        <p:nvSpPr>
          <p:cNvPr id="324" name="Google Shape;324;p45"/>
          <p:cNvSpPr txBox="1">
            <a:spLocks noGrp="1"/>
          </p:cNvSpPr>
          <p:nvPr>
            <p:ph type="body" idx="3"/>
          </p:nvPr>
        </p:nvSpPr>
        <p:spPr>
          <a:xfrm>
            <a:off x="4264900" y="3157466"/>
            <a:ext cx="3195600" cy="192300"/>
          </a:xfrm>
          <a:prstGeom prst="rect">
            <a:avLst/>
          </a:prstGeom>
        </p:spPr>
        <p:txBody>
          <a:bodyPr spcFirstLastPara="1" wrap="square" lIns="34275" tIns="17125" rIns="34275" bIns="17125" anchor="t" anchorCtr="0">
            <a:noAutofit/>
          </a:bodyPr>
          <a:lstStyle>
            <a:lvl1pPr marL="457206" lvl="0" indent="-292103" rtl="0">
              <a:spcBef>
                <a:spcPts val="700"/>
              </a:spcBef>
              <a:spcAft>
                <a:spcPts val="0"/>
              </a:spcAft>
              <a:buSzPts val="1000"/>
              <a:buChar char="•"/>
              <a:defRPr sz="1000" b="1"/>
            </a:lvl1pPr>
            <a:lvl2pPr marL="914411" lvl="1" indent="-292103" rtl="0">
              <a:spcBef>
                <a:spcPts val="400"/>
              </a:spcBef>
              <a:spcAft>
                <a:spcPts val="0"/>
              </a:spcAft>
              <a:buSzPts val="1000"/>
              <a:buChar char="•"/>
              <a:defRPr sz="1000" b="1"/>
            </a:lvl2pPr>
            <a:lvl3pPr marL="1371617" lvl="2" indent="-292103" rtl="0">
              <a:spcBef>
                <a:spcPts val="400"/>
              </a:spcBef>
              <a:spcAft>
                <a:spcPts val="0"/>
              </a:spcAft>
              <a:buSzPts val="1000"/>
              <a:buChar char="•"/>
              <a:defRPr sz="1000" b="1"/>
            </a:lvl3pPr>
            <a:lvl4pPr marL="1828823" lvl="3" indent="-292103" rtl="0">
              <a:spcBef>
                <a:spcPts val="400"/>
              </a:spcBef>
              <a:spcAft>
                <a:spcPts val="0"/>
              </a:spcAft>
              <a:buSzPts val="1000"/>
              <a:buChar char="•"/>
              <a:defRPr sz="1000" b="1"/>
            </a:lvl4pPr>
            <a:lvl5pPr marL="2286029" lvl="4" indent="-292103" rtl="0">
              <a:spcBef>
                <a:spcPts val="400"/>
              </a:spcBef>
              <a:spcAft>
                <a:spcPts val="0"/>
              </a:spcAft>
              <a:buSzPts val="1000"/>
              <a:buChar char="•"/>
              <a:defRPr sz="1000" b="1"/>
            </a:lvl5pPr>
            <a:lvl6pPr marL="2743234" lvl="5" indent="-292103" rtl="0">
              <a:spcBef>
                <a:spcPts val="400"/>
              </a:spcBef>
              <a:spcAft>
                <a:spcPts val="0"/>
              </a:spcAft>
              <a:buSzPts val="1000"/>
              <a:buChar char="•"/>
              <a:defRPr sz="1000" b="1"/>
            </a:lvl6pPr>
            <a:lvl7pPr marL="3200440" lvl="6" indent="-292103" rtl="0">
              <a:spcBef>
                <a:spcPts val="400"/>
              </a:spcBef>
              <a:spcAft>
                <a:spcPts val="0"/>
              </a:spcAft>
              <a:buSzPts val="1000"/>
              <a:buChar char="•"/>
              <a:defRPr sz="1000" b="1"/>
            </a:lvl7pPr>
            <a:lvl8pPr marL="3657646" lvl="7" indent="-292103" rtl="0">
              <a:spcBef>
                <a:spcPts val="400"/>
              </a:spcBef>
              <a:spcAft>
                <a:spcPts val="0"/>
              </a:spcAft>
              <a:buSzPts val="1000"/>
              <a:buChar char="•"/>
              <a:defRPr sz="1000" b="1"/>
            </a:lvl8pPr>
            <a:lvl9pPr marL="4114851" lvl="8" indent="-292103" rtl="0">
              <a:spcBef>
                <a:spcPts val="400"/>
              </a:spcBef>
              <a:spcAft>
                <a:spcPts val="0"/>
              </a:spcAft>
              <a:buSzPts val="1000"/>
              <a:buChar char="•"/>
              <a:defRPr sz="1000" b="1"/>
            </a:lvl9pPr>
          </a:lstStyle>
          <a:p>
            <a:endParaRPr/>
          </a:p>
        </p:txBody>
      </p:sp>
      <p:sp>
        <p:nvSpPr>
          <p:cNvPr id="325" name="Google Shape;325;p45"/>
          <p:cNvSpPr txBox="1">
            <a:spLocks noGrp="1"/>
          </p:cNvSpPr>
          <p:nvPr>
            <p:ph type="body" idx="4"/>
          </p:nvPr>
        </p:nvSpPr>
        <p:spPr>
          <a:xfrm>
            <a:off x="4264900" y="3498716"/>
            <a:ext cx="3195600" cy="192300"/>
          </a:xfrm>
          <a:prstGeom prst="rect">
            <a:avLst/>
          </a:prstGeom>
        </p:spPr>
        <p:txBody>
          <a:bodyPr spcFirstLastPara="1" wrap="square" lIns="34275" tIns="17125" rIns="34275" bIns="17125" anchor="t" anchorCtr="0">
            <a:noAutofit/>
          </a:bodyPr>
          <a:lstStyle>
            <a:lvl1pPr marL="457206" lvl="0" indent="-292103" rtl="0">
              <a:spcBef>
                <a:spcPts val="700"/>
              </a:spcBef>
              <a:spcAft>
                <a:spcPts val="0"/>
              </a:spcAft>
              <a:buSzPts val="1000"/>
              <a:buChar char="•"/>
              <a:defRPr sz="1000" b="1"/>
            </a:lvl1pPr>
            <a:lvl2pPr marL="914411" lvl="1" indent="-292103" rtl="0">
              <a:spcBef>
                <a:spcPts val="400"/>
              </a:spcBef>
              <a:spcAft>
                <a:spcPts val="0"/>
              </a:spcAft>
              <a:buSzPts val="1000"/>
              <a:buChar char="•"/>
              <a:defRPr sz="1000" b="1"/>
            </a:lvl2pPr>
            <a:lvl3pPr marL="1371617" lvl="2" indent="-292103" rtl="0">
              <a:spcBef>
                <a:spcPts val="400"/>
              </a:spcBef>
              <a:spcAft>
                <a:spcPts val="0"/>
              </a:spcAft>
              <a:buSzPts val="1000"/>
              <a:buChar char="•"/>
              <a:defRPr sz="1000" b="1"/>
            </a:lvl3pPr>
            <a:lvl4pPr marL="1828823" lvl="3" indent="-292103" rtl="0">
              <a:spcBef>
                <a:spcPts val="400"/>
              </a:spcBef>
              <a:spcAft>
                <a:spcPts val="0"/>
              </a:spcAft>
              <a:buSzPts val="1000"/>
              <a:buChar char="•"/>
              <a:defRPr sz="1000" b="1"/>
            </a:lvl4pPr>
            <a:lvl5pPr marL="2286029" lvl="4" indent="-292103" rtl="0">
              <a:spcBef>
                <a:spcPts val="400"/>
              </a:spcBef>
              <a:spcAft>
                <a:spcPts val="0"/>
              </a:spcAft>
              <a:buSzPts val="1000"/>
              <a:buChar char="•"/>
              <a:defRPr sz="1000" b="1"/>
            </a:lvl5pPr>
            <a:lvl6pPr marL="2743234" lvl="5" indent="-292103" rtl="0">
              <a:spcBef>
                <a:spcPts val="400"/>
              </a:spcBef>
              <a:spcAft>
                <a:spcPts val="0"/>
              </a:spcAft>
              <a:buSzPts val="1000"/>
              <a:buChar char="•"/>
              <a:defRPr sz="1000" b="1"/>
            </a:lvl6pPr>
            <a:lvl7pPr marL="3200440" lvl="6" indent="-292103" rtl="0">
              <a:spcBef>
                <a:spcPts val="400"/>
              </a:spcBef>
              <a:spcAft>
                <a:spcPts val="0"/>
              </a:spcAft>
              <a:buSzPts val="1000"/>
              <a:buChar char="•"/>
              <a:defRPr sz="1000" b="1"/>
            </a:lvl7pPr>
            <a:lvl8pPr marL="3657646" lvl="7" indent="-292103" rtl="0">
              <a:spcBef>
                <a:spcPts val="400"/>
              </a:spcBef>
              <a:spcAft>
                <a:spcPts val="0"/>
              </a:spcAft>
              <a:buSzPts val="1000"/>
              <a:buChar char="•"/>
              <a:defRPr sz="1000" b="1"/>
            </a:lvl8pPr>
            <a:lvl9pPr marL="4114851" lvl="8" indent="-292103" rtl="0">
              <a:spcBef>
                <a:spcPts val="400"/>
              </a:spcBef>
              <a:spcAft>
                <a:spcPts val="0"/>
              </a:spcAft>
              <a:buSzPts val="1000"/>
              <a:buChar char="•"/>
              <a:defRPr sz="1000" b="1"/>
            </a:lvl9pPr>
          </a:lstStyle>
          <a:p>
            <a:endParaRPr/>
          </a:p>
        </p:txBody>
      </p:sp>
      <p:sp>
        <p:nvSpPr>
          <p:cNvPr id="326" name="Google Shape;326;p45"/>
          <p:cNvSpPr txBox="1">
            <a:spLocks noGrp="1"/>
          </p:cNvSpPr>
          <p:nvPr>
            <p:ph type="body" idx="5"/>
          </p:nvPr>
        </p:nvSpPr>
        <p:spPr>
          <a:xfrm>
            <a:off x="4264900" y="2141216"/>
            <a:ext cx="3195600" cy="192300"/>
          </a:xfrm>
          <a:prstGeom prst="rect">
            <a:avLst/>
          </a:prstGeom>
        </p:spPr>
        <p:txBody>
          <a:bodyPr spcFirstLastPara="1" wrap="square" lIns="34275" tIns="17125" rIns="34275" bIns="17125" anchor="t" anchorCtr="0">
            <a:noAutofit/>
          </a:bodyPr>
          <a:lstStyle>
            <a:lvl1pPr marL="457206" lvl="0" indent="-292103" rtl="0">
              <a:spcBef>
                <a:spcPts val="700"/>
              </a:spcBef>
              <a:spcAft>
                <a:spcPts val="0"/>
              </a:spcAft>
              <a:buSzPts val="1000"/>
              <a:buChar char="•"/>
              <a:defRPr sz="1000" b="1"/>
            </a:lvl1pPr>
            <a:lvl2pPr marL="914411" lvl="1" indent="-292103" rtl="0">
              <a:spcBef>
                <a:spcPts val="400"/>
              </a:spcBef>
              <a:spcAft>
                <a:spcPts val="0"/>
              </a:spcAft>
              <a:buSzPts val="1000"/>
              <a:buChar char="•"/>
              <a:defRPr sz="1000" b="1"/>
            </a:lvl2pPr>
            <a:lvl3pPr marL="1371617" lvl="2" indent="-292103" rtl="0">
              <a:spcBef>
                <a:spcPts val="400"/>
              </a:spcBef>
              <a:spcAft>
                <a:spcPts val="0"/>
              </a:spcAft>
              <a:buSzPts val="1000"/>
              <a:buChar char="•"/>
              <a:defRPr sz="1000" b="1"/>
            </a:lvl3pPr>
            <a:lvl4pPr marL="1828823" lvl="3" indent="-292103" rtl="0">
              <a:spcBef>
                <a:spcPts val="400"/>
              </a:spcBef>
              <a:spcAft>
                <a:spcPts val="0"/>
              </a:spcAft>
              <a:buSzPts val="1000"/>
              <a:buChar char="•"/>
              <a:defRPr sz="1000" b="1"/>
            </a:lvl4pPr>
            <a:lvl5pPr marL="2286029" lvl="4" indent="-292103" rtl="0">
              <a:spcBef>
                <a:spcPts val="400"/>
              </a:spcBef>
              <a:spcAft>
                <a:spcPts val="0"/>
              </a:spcAft>
              <a:buSzPts val="1000"/>
              <a:buChar char="•"/>
              <a:defRPr sz="1000" b="1"/>
            </a:lvl5pPr>
            <a:lvl6pPr marL="2743234" lvl="5" indent="-292103" rtl="0">
              <a:spcBef>
                <a:spcPts val="400"/>
              </a:spcBef>
              <a:spcAft>
                <a:spcPts val="0"/>
              </a:spcAft>
              <a:buSzPts val="1000"/>
              <a:buChar char="•"/>
              <a:defRPr sz="1000" b="1"/>
            </a:lvl6pPr>
            <a:lvl7pPr marL="3200440" lvl="6" indent="-292103" rtl="0">
              <a:spcBef>
                <a:spcPts val="400"/>
              </a:spcBef>
              <a:spcAft>
                <a:spcPts val="0"/>
              </a:spcAft>
              <a:buSzPts val="1000"/>
              <a:buChar char="•"/>
              <a:defRPr sz="1000" b="1"/>
            </a:lvl7pPr>
            <a:lvl8pPr marL="3657646" lvl="7" indent="-292103" rtl="0">
              <a:spcBef>
                <a:spcPts val="400"/>
              </a:spcBef>
              <a:spcAft>
                <a:spcPts val="0"/>
              </a:spcAft>
              <a:buSzPts val="1000"/>
              <a:buChar char="•"/>
              <a:defRPr sz="1000" b="1"/>
            </a:lvl8pPr>
            <a:lvl9pPr marL="4114851" lvl="8" indent="-292103" rtl="0">
              <a:spcBef>
                <a:spcPts val="400"/>
              </a:spcBef>
              <a:spcAft>
                <a:spcPts val="0"/>
              </a:spcAft>
              <a:buSzPts val="1000"/>
              <a:buChar char="•"/>
              <a:defRPr sz="1000" b="1"/>
            </a:lvl9pPr>
          </a:lstStyle>
          <a:p>
            <a:endParaRPr/>
          </a:p>
        </p:txBody>
      </p:sp>
      <p:sp>
        <p:nvSpPr>
          <p:cNvPr id="327" name="Google Shape;327;p45"/>
          <p:cNvSpPr txBox="1"/>
          <p:nvPr/>
        </p:nvSpPr>
        <p:spPr>
          <a:xfrm>
            <a:off x="297566" y="4755584"/>
            <a:ext cx="2954400" cy="130805"/>
          </a:xfrm>
          <a:prstGeom prst="rect">
            <a:avLst/>
          </a:prstGeom>
          <a:noFill/>
          <a:ln>
            <a:noFill/>
          </a:ln>
        </p:spPr>
        <p:txBody>
          <a:bodyPr spcFirstLastPara="1" wrap="square" lIns="19050" tIns="19050" rIns="19050" bIns="19050" anchor="ctr" anchorCtr="0">
            <a:spAutoFit/>
          </a:bodyPr>
          <a:lstStyle/>
          <a:p>
            <a:pPr marL="0" lvl="0" indent="0" algn="r" rtl="0">
              <a:spcBef>
                <a:spcPts val="0"/>
              </a:spcBef>
              <a:spcAft>
                <a:spcPts val="0"/>
              </a:spcAft>
              <a:buClr>
                <a:schemeClr val="dk1"/>
              </a:buClr>
              <a:buFont typeface="Arial"/>
              <a:buNone/>
            </a:pPr>
            <a:fld id="{00000000-1234-1234-1234-123412341234}" type="slidenum">
              <a:rPr lang="en" sz="600">
                <a:solidFill>
                  <a:schemeClr val="dk1"/>
                </a:solidFill>
                <a:latin typeface="Calibri"/>
                <a:ea typeface="Calibri"/>
                <a:cs typeface="Calibri"/>
                <a:sym typeface="Calibri"/>
              </a:rPr>
              <a:pPr marL="0" lvl="0" indent="0" algn="r" rtl="0">
                <a:spcBef>
                  <a:spcPts val="0"/>
                </a:spcBef>
                <a:spcAft>
                  <a:spcPts val="0"/>
                </a:spcAft>
                <a:buClr>
                  <a:schemeClr val="dk1"/>
                </a:buClr>
                <a:buFont typeface="Arial"/>
                <a:buNone/>
              </a:pPr>
              <a:t>‹#›</a:t>
            </a:fld>
            <a:r>
              <a:rPr lang="en" sz="600" b="0" i="0" u="none" strike="noStrike" cap="none">
                <a:solidFill>
                  <a:schemeClr val="dk1"/>
                </a:solidFill>
                <a:latin typeface="Arial"/>
                <a:ea typeface="Arial"/>
                <a:cs typeface="Arial"/>
                <a:sym typeface="Arial"/>
              </a:rPr>
              <a:t>  </a:t>
            </a:r>
            <a:r>
              <a:rPr lang="en" sz="600" b="0" i="0" u="none" strike="noStrike" cap="none">
                <a:solidFill>
                  <a:srgbClr val="000000"/>
                </a:solidFill>
                <a:latin typeface="Arial"/>
                <a:ea typeface="Arial"/>
                <a:cs typeface="Arial"/>
                <a:sym typeface="Arial"/>
              </a:rPr>
              <a:t>   I     American Arbitration Association, International Centre for Dispute Resolution</a:t>
            </a:r>
            <a:endParaRPr sz="500"/>
          </a:p>
        </p:txBody>
      </p:sp>
      <p:pic>
        <p:nvPicPr>
          <p:cNvPr id="328" name="Google Shape;328;p45" descr="logo3.png"/>
          <p:cNvPicPr preferRelativeResize="0"/>
          <p:nvPr/>
        </p:nvPicPr>
        <p:blipFill rotWithShape="1">
          <a:blip r:embed="rId3">
            <a:alphaModFix/>
          </a:blip>
          <a:srcRect/>
          <a:stretch/>
        </p:blipFill>
        <p:spPr>
          <a:xfrm>
            <a:off x="8501749" y="4664249"/>
            <a:ext cx="344759" cy="304007"/>
          </a:xfrm>
          <a:prstGeom prst="rect">
            <a:avLst/>
          </a:prstGeom>
          <a:noFill/>
          <a:ln>
            <a:noFill/>
          </a:ln>
        </p:spPr>
      </p:pic>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AAA-Methodology-Slide">
  <p:cSld name="TITLE_4_1_1_1">
    <p:spTree>
      <p:nvGrpSpPr>
        <p:cNvPr id="1" name="Shape 329"/>
        <p:cNvGrpSpPr/>
        <p:nvPr/>
      </p:nvGrpSpPr>
      <p:grpSpPr>
        <a:xfrm>
          <a:off x="0" y="0"/>
          <a:ext cx="0" cy="0"/>
          <a:chOff x="0" y="0"/>
          <a:chExt cx="0" cy="0"/>
        </a:xfrm>
      </p:grpSpPr>
      <p:sp>
        <p:nvSpPr>
          <p:cNvPr id="330" name="Google Shape;330;p46"/>
          <p:cNvSpPr txBox="1"/>
          <p:nvPr/>
        </p:nvSpPr>
        <p:spPr>
          <a:xfrm>
            <a:off x="297566" y="4755584"/>
            <a:ext cx="2954400" cy="130805"/>
          </a:xfrm>
          <a:prstGeom prst="rect">
            <a:avLst/>
          </a:prstGeom>
          <a:noFill/>
          <a:ln>
            <a:noFill/>
          </a:ln>
        </p:spPr>
        <p:txBody>
          <a:bodyPr spcFirstLastPara="1" wrap="square" lIns="19050" tIns="19050" rIns="19050" bIns="19050" anchor="ctr" anchorCtr="0">
            <a:spAutoFit/>
          </a:bodyPr>
          <a:lstStyle/>
          <a:p>
            <a:pPr marL="0" lvl="0" indent="0" algn="r" rtl="0">
              <a:spcBef>
                <a:spcPts val="0"/>
              </a:spcBef>
              <a:spcAft>
                <a:spcPts val="0"/>
              </a:spcAft>
              <a:buClr>
                <a:schemeClr val="dk1"/>
              </a:buClr>
              <a:buFont typeface="Arial"/>
              <a:buNone/>
            </a:pPr>
            <a:fld id="{00000000-1234-1234-1234-123412341234}" type="slidenum">
              <a:rPr lang="en" sz="600">
                <a:solidFill>
                  <a:schemeClr val="dk1"/>
                </a:solidFill>
                <a:latin typeface="Calibri"/>
                <a:ea typeface="Calibri"/>
                <a:cs typeface="Calibri"/>
                <a:sym typeface="Calibri"/>
              </a:rPr>
              <a:pPr marL="0" lvl="0" indent="0" algn="r" rtl="0">
                <a:spcBef>
                  <a:spcPts val="0"/>
                </a:spcBef>
                <a:spcAft>
                  <a:spcPts val="0"/>
                </a:spcAft>
                <a:buClr>
                  <a:schemeClr val="dk1"/>
                </a:buClr>
                <a:buFont typeface="Arial"/>
                <a:buNone/>
              </a:pPr>
              <a:t>‹#›</a:t>
            </a:fld>
            <a:r>
              <a:rPr lang="en" sz="600" b="0" i="0" u="none" strike="noStrike" cap="none">
                <a:solidFill>
                  <a:schemeClr val="dk1"/>
                </a:solidFill>
                <a:latin typeface="Arial"/>
                <a:ea typeface="Arial"/>
                <a:cs typeface="Arial"/>
                <a:sym typeface="Arial"/>
              </a:rPr>
              <a:t>  </a:t>
            </a:r>
            <a:r>
              <a:rPr lang="en" sz="600" b="0" i="0" u="none" strike="noStrike" cap="none">
                <a:solidFill>
                  <a:srgbClr val="000000"/>
                </a:solidFill>
                <a:latin typeface="Arial"/>
                <a:ea typeface="Arial"/>
                <a:cs typeface="Arial"/>
                <a:sym typeface="Arial"/>
              </a:rPr>
              <a:t>   I     American Arbitration Association, International Centre for Dispute Resolution</a:t>
            </a:r>
            <a:endParaRPr sz="500"/>
          </a:p>
        </p:txBody>
      </p:sp>
      <p:pic>
        <p:nvPicPr>
          <p:cNvPr id="331" name="Google Shape;331;p46" descr="logo3.png"/>
          <p:cNvPicPr preferRelativeResize="0"/>
          <p:nvPr/>
        </p:nvPicPr>
        <p:blipFill rotWithShape="1">
          <a:blip r:embed="rId2">
            <a:alphaModFix/>
          </a:blip>
          <a:srcRect/>
          <a:stretch/>
        </p:blipFill>
        <p:spPr>
          <a:xfrm>
            <a:off x="8501749" y="4664249"/>
            <a:ext cx="344759" cy="304007"/>
          </a:xfrm>
          <a:prstGeom prst="rect">
            <a:avLst/>
          </a:prstGeom>
          <a:noFill/>
          <a:ln>
            <a:noFill/>
          </a:ln>
        </p:spPr>
      </p:pic>
      <p:pic>
        <p:nvPicPr>
          <p:cNvPr id="332" name="Google Shape;332;p46"/>
          <p:cNvPicPr preferRelativeResize="0"/>
          <p:nvPr/>
        </p:nvPicPr>
        <p:blipFill>
          <a:blip r:embed="rId3">
            <a:alphaModFix/>
          </a:blip>
          <a:stretch>
            <a:fillRect/>
          </a:stretch>
        </p:blipFill>
        <p:spPr>
          <a:xfrm>
            <a:off x="264428" y="891515"/>
            <a:ext cx="8615148" cy="3592443"/>
          </a:xfrm>
          <a:prstGeom prst="rect">
            <a:avLst/>
          </a:prstGeom>
          <a:noFill/>
          <a:ln>
            <a:noFill/>
          </a:ln>
        </p:spPr>
      </p:pic>
      <p:pic>
        <p:nvPicPr>
          <p:cNvPr id="333" name="Google Shape;333;p46" descr="Image"/>
          <p:cNvPicPr preferRelativeResize="0"/>
          <p:nvPr/>
        </p:nvPicPr>
        <p:blipFill rotWithShape="1">
          <a:blip r:embed="rId4">
            <a:alphaModFix/>
          </a:blip>
          <a:srcRect/>
          <a:stretch/>
        </p:blipFill>
        <p:spPr>
          <a:xfrm>
            <a:off x="3362251" y="2538792"/>
            <a:ext cx="597474" cy="539203"/>
          </a:xfrm>
          <a:prstGeom prst="rect">
            <a:avLst/>
          </a:prstGeom>
          <a:noFill/>
          <a:ln>
            <a:noFill/>
          </a:ln>
        </p:spPr>
      </p:pic>
      <p:pic>
        <p:nvPicPr>
          <p:cNvPr id="334" name="Google Shape;334;p46"/>
          <p:cNvPicPr preferRelativeResize="0"/>
          <p:nvPr/>
        </p:nvPicPr>
        <p:blipFill rotWithShape="1">
          <a:blip r:embed="rId5">
            <a:alphaModFix/>
          </a:blip>
          <a:srcRect t="99" b="99"/>
          <a:stretch/>
        </p:blipFill>
        <p:spPr>
          <a:xfrm>
            <a:off x="2005131" y="2538792"/>
            <a:ext cx="597474" cy="539203"/>
          </a:xfrm>
          <a:prstGeom prst="rect">
            <a:avLst/>
          </a:prstGeom>
          <a:noFill/>
          <a:ln>
            <a:noFill/>
          </a:ln>
        </p:spPr>
      </p:pic>
      <p:pic>
        <p:nvPicPr>
          <p:cNvPr id="335" name="Google Shape;335;p46" descr="Image"/>
          <p:cNvPicPr preferRelativeResize="0"/>
          <p:nvPr/>
        </p:nvPicPr>
        <p:blipFill rotWithShape="1">
          <a:blip r:embed="rId6">
            <a:alphaModFix/>
          </a:blip>
          <a:srcRect/>
          <a:stretch/>
        </p:blipFill>
        <p:spPr>
          <a:xfrm>
            <a:off x="648013" y="2538792"/>
            <a:ext cx="597474" cy="539203"/>
          </a:xfrm>
          <a:prstGeom prst="rect">
            <a:avLst/>
          </a:prstGeom>
          <a:noFill/>
          <a:ln>
            <a:noFill/>
          </a:ln>
        </p:spPr>
      </p:pic>
      <p:pic>
        <p:nvPicPr>
          <p:cNvPr id="336" name="Google Shape;336;p46"/>
          <p:cNvPicPr preferRelativeResize="0"/>
          <p:nvPr/>
        </p:nvPicPr>
        <p:blipFill rotWithShape="1">
          <a:blip r:embed="rId5">
            <a:alphaModFix/>
          </a:blip>
          <a:srcRect t="99" b="99"/>
          <a:stretch/>
        </p:blipFill>
        <p:spPr>
          <a:xfrm>
            <a:off x="4719363" y="2538792"/>
            <a:ext cx="597474" cy="539203"/>
          </a:xfrm>
          <a:prstGeom prst="rect">
            <a:avLst/>
          </a:prstGeom>
          <a:noFill/>
          <a:ln>
            <a:noFill/>
          </a:ln>
        </p:spPr>
      </p:pic>
      <p:pic>
        <p:nvPicPr>
          <p:cNvPr id="337" name="Google Shape;337;p46" descr="Image"/>
          <p:cNvPicPr preferRelativeResize="0"/>
          <p:nvPr/>
        </p:nvPicPr>
        <p:blipFill rotWithShape="1">
          <a:blip r:embed="rId4">
            <a:alphaModFix/>
          </a:blip>
          <a:srcRect/>
          <a:stretch/>
        </p:blipFill>
        <p:spPr>
          <a:xfrm>
            <a:off x="6076483" y="2538792"/>
            <a:ext cx="597474" cy="539203"/>
          </a:xfrm>
          <a:prstGeom prst="rect">
            <a:avLst/>
          </a:prstGeom>
          <a:noFill/>
          <a:ln>
            <a:noFill/>
          </a:ln>
        </p:spPr>
      </p:pic>
      <p:pic>
        <p:nvPicPr>
          <p:cNvPr id="338" name="Google Shape;338;p46"/>
          <p:cNvPicPr preferRelativeResize="0"/>
          <p:nvPr/>
        </p:nvPicPr>
        <p:blipFill rotWithShape="1">
          <a:blip r:embed="rId5">
            <a:alphaModFix/>
          </a:blip>
          <a:srcRect t="99" b="99"/>
          <a:stretch/>
        </p:blipFill>
        <p:spPr>
          <a:xfrm>
            <a:off x="7433594" y="2538792"/>
            <a:ext cx="597474" cy="539203"/>
          </a:xfrm>
          <a:prstGeom prst="rect">
            <a:avLst/>
          </a:prstGeom>
          <a:noFill/>
          <a:ln>
            <a:noFill/>
          </a:ln>
        </p:spPr>
      </p:pic>
      <p:sp>
        <p:nvSpPr>
          <p:cNvPr id="339" name="Google Shape;339;p46"/>
          <p:cNvSpPr txBox="1">
            <a:spLocks noGrp="1"/>
          </p:cNvSpPr>
          <p:nvPr>
            <p:ph type="title"/>
          </p:nvPr>
        </p:nvSpPr>
        <p:spPr>
          <a:xfrm>
            <a:off x="523875" y="276225"/>
            <a:ext cx="4029001" cy="631800"/>
          </a:xfrm>
          <a:prstGeom prst="rect">
            <a:avLst/>
          </a:prstGeom>
        </p:spPr>
        <p:txBody>
          <a:bodyPr spcFirstLastPara="1" wrap="square" lIns="34275" tIns="17125" rIns="34275" bIns="17125" anchor="b" anchorCtr="0">
            <a:normAutofit/>
          </a:bodyPr>
          <a:lstStyle>
            <a:lvl1pPr lvl="0" rtl="0">
              <a:spcBef>
                <a:spcPts val="0"/>
              </a:spcBef>
              <a:spcAft>
                <a:spcPts val="0"/>
              </a:spcAft>
              <a:buSzPts val="2100"/>
              <a:buNone/>
              <a:defRPr sz="2100"/>
            </a:lvl1pPr>
            <a:lvl2pPr lvl="1" rtl="0">
              <a:spcBef>
                <a:spcPts val="0"/>
              </a:spcBef>
              <a:spcAft>
                <a:spcPts val="0"/>
              </a:spcAft>
              <a:buSzPts val="500"/>
              <a:buNone/>
              <a:defRPr/>
            </a:lvl2pPr>
            <a:lvl3pPr lvl="2" rtl="0">
              <a:spcBef>
                <a:spcPts val="0"/>
              </a:spcBef>
              <a:spcAft>
                <a:spcPts val="0"/>
              </a:spcAft>
              <a:buSzPts val="500"/>
              <a:buNone/>
              <a:defRPr/>
            </a:lvl3pPr>
            <a:lvl4pPr lvl="3" rtl="0">
              <a:spcBef>
                <a:spcPts val="0"/>
              </a:spcBef>
              <a:spcAft>
                <a:spcPts val="0"/>
              </a:spcAft>
              <a:buSzPts val="500"/>
              <a:buNone/>
              <a:defRPr/>
            </a:lvl4pPr>
            <a:lvl5pPr lvl="4" rtl="0">
              <a:spcBef>
                <a:spcPts val="0"/>
              </a:spcBef>
              <a:spcAft>
                <a:spcPts val="0"/>
              </a:spcAft>
              <a:buSzPts val="500"/>
              <a:buNone/>
              <a:defRPr/>
            </a:lvl5pPr>
            <a:lvl6pPr lvl="5" rtl="0">
              <a:spcBef>
                <a:spcPts val="0"/>
              </a:spcBef>
              <a:spcAft>
                <a:spcPts val="0"/>
              </a:spcAft>
              <a:buSzPts val="500"/>
              <a:buNone/>
              <a:defRPr/>
            </a:lvl6pPr>
            <a:lvl7pPr lvl="6" rtl="0">
              <a:spcBef>
                <a:spcPts val="0"/>
              </a:spcBef>
              <a:spcAft>
                <a:spcPts val="0"/>
              </a:spcAft>
              <a:buSzPts val="500"/>
              <a:buNone/>
              <a:defRPr/>
            </a:lvl7pPr>
            <a:lvl8pPr lvl="7" rtl="0">
              <a:spcBef>
                <a:spcPts val="0"/>
              </a:spcBef>
              <a:spcAft>
                <a:spcPts val="0"/>
              </a:spcAft>
              <a:buSzPts val="500"/>
              <a:buNone/>
              <a:defRPr/>
            </a:lvl8pPr>
            <a:lvl9pPr lvl="8" rtl="0">
              <a:spcBef>
                <a:spcPts val="0"/>
              </a:spcBef>
              <a:spcAft>
                <a:spcPts val="0"/>
              </a:spcAft>
              <a:buSzPts val="500"/>
              <a:buNone/>
              <a:defRPr/>
            </a:lvl9pPr>
          </a:lstStyle>
          <a:p>
            <a:endParaRPr/>
          </a:p>
        </p:txBody>
      </p:sp>
      <p:sp>
        <p:nvSpPr>
          <p:cNvPr id="340" name="Google Shape;340;p46"/>
          <p:cNvSpPr txBox="1">
            <a:spLocks noGrp="1"/>
          </p:cNvSpPr>
          <p:nvPr>
            <p:ph type="subTitle" idx="1"/>
          </p:nvPr>
        </p:nvSpPr>
        <p:spPr>
          <a:xfrm>
            <a:off x="769775" y="2651925"/>
            <a:ext cx="354000" cy="315300"/>
          </a:xfrm>
          <a:prstGeom prst="rect">
            <a:avLst/>
          </a:prstGeom>
        </p:spPr>
        <p:txBody>
          <a:bodyPr spcFirstLastPara="1" wrap="square" lIns="34275" tIns="17125" rIns="34275" bIns="17125" anchor="ctr" anchorCtr="0">
            <a:normAutofit/>
          </a:bodyPr>
          <a:lstStyle>
            <a:lvl1pPr lvl="0" algn="ctr">
              <a:spcBef>
                <a:spcPts val="700"/>
              </a:spcBef>
              <a:spcAft>
                <a:spcPts val="0"/>
              </a:spcAft>
              <a:buClr>
                <a:schemeClr val="lt1"/>
              </a:buClr>
              <a:buSzPts val="1200"/>
              <a:buNone/>
              <a:defRPr sz="1200" b="1">
                <a:solidFill>
                  <a:schemeClr val="lt1"/>
                </a:solidFill>
              </a:defRPr>
            </a:lvl1pPr>
            <a:lvl2pPr lvl="1" algn="ctr">
              <a:spcBef>
                <a:spcPts val="400"/>
              </a:spcBef>
              <a:spcAft>
                <a:spcPts val="0"/>
              </a:spcAft>
              <a:buClr>
                <a:schemeClr val="lt1"/>
              </a:buClr>
              <a:buSzPts val="1200"/>
              <a:buNone/>
              <a:defRPr sz="1200" b="1">
                <a:solidFill>
                  <a:schemeClr val="lt1"/>
                </a:solidFill>
              </a:defRPr>
            </a:lvl2pPr>
            <a:lvl3pPr lvl="2" algn="ctr">
              <a:spcBef>
                <a:spcPts val="400"/>
              </a:spcBef>
              <a:spcAft>
                <a:spcPts val="0"/>
              </a:spcAft>
              <a:buClr>
                <a:schemeClr val="lt1"/>
              </a:buClr>
              <a:buSzPts val="1200"/>
              <a:buNone/>
              <a:defRPr sz="1200" b="1">
                <a:solidFill>
                  <a:schemeClr val="lt1"/>
                </a:solidFill>
              </a:defRPr>
            </a:lvl3pPr>
            <a:lvl4pPr lvl="3" algn="ctr">
              <a:spcBef>
                <a:spcPts val="400"/>
              </a:spcBef>
              <a:spcAft>
                <a:spcPts val="0"/>
              </a:spcAft>
              <a:buClr>
                <a:schemeClr val="lt1"/>
              </a:buClr>
              <a:buSzPts val="1200"/>
              <a:buNone/>
              <a:defRPr sz="1200" b="1">
                <a:solidFill>
                  <a:schemeClr val="lt1"/>
                </a:solidFill>
              </a:defRPr>
            </a:lvl4pPr>
            <a:lvl5pPr lvl="4" algn="ctr">
              <a:spcBef>
                <a:spcPts val="400"/>
              </a:spcBef>
              <a:spcAft>
                <a:spcPts val="0"/>
              </a:spcAft>
              <a:buClr>
                <a:schemeClr val="lt1"/>
              </a:buClr>
              <a:buSzPts val="1200"/>
              <a:buNone/>
              <a:defRPr sz="1200" b="1">
                <a:solidFill>
                  <a:schemeClr val="lt1"/>
                </a:solidFill>
              </a:defRPr>
            </a:lvl5pPr>
            <a:lvl6pPr lvl="5" algn="ctr">
              <a:spcBef>
                <a:spcPts val="400"/>
              </a:spcBef>
              <a:spcAft>
                <a:spcPts val="0"/>
              </a:spcAft>
              <a:buClr>
                <a:schemeClr val="lt1"/>
              </a:buClr>
              <a:buSzPts val="1200"/>
              <a:buNone/>
              <a:defRPr sz="1200" b="1">
                <a:solidFill>
                  <a:schemeClr val="lt1"/>
                </a:solidFill>
              </a:defRPr>
            </a:lvl6pPr>
            <a:lvl7pPr lvl="6" algn="ctr">
              <a:spcBef>
                <a:spcPts val="400"/>
              </a:spcBef>
              <a:spcAft>
                <a:spcPts val="0"/>
              </a:spcAft>
              <a:buClr>
                <a:schemeClr val="lt1"/>
              </a:buClr>
              <a:buSzPts val="1200"/>
              <a:buNone/>
              <a:defRPr sz="1200" b="1">
                <a:solidFill>
                  <a:schemeClr val="lt1"/>
                </a:solidFill>
              </a:defRPr>
            </a:lvl7pPr>
            <a:lvl8pPr lvl="7" algn="ctr">
              <a:spcBef>
                <a:spcPts val="400"/>
              </a:spcBef>
              <a:spcAft>
                <a:spcPts val="0"/>
              </a:spcAft>
              <a:buClr>
                <a:schemeClr val="lt1"/>
              </a:buClr>
              <a:buSzPts val="1200"/>
              <a:buNone/>
              <a:defRPr sz="1200" b="1">
                <a:solidFill>
                  <a:schemeClr val="lt1"/>
                </a:solidFill>
              </a:defRPr>
            </a:lvl8pPr>
            <a:lvl9pPr lvl="8" algn="ctr">
              <a:spcBef>
                <a:spcPts val="400"/>
              </a:spcBef>
              <a:spcAft>
                <a:spcPts val="0"/>
              </a:spcAft>
              <a:buClr>
                <a:schemeClr val="lt1"/>
              </a:buClr>
              <a:buSzPts val="1200"/>
              <a:buNone/>
              <a:defRPr sz="1200" b="1">
                <a:solidFill>
                  <a:schemeClr val="lt1"/>
                </a:solidFill>
              </a:defRPr>
            </a:lvl9pPr>
          </a:lstStyle>
          <a:p>
            <a:endParaRPr/>
          </a:p>
        </p:txBody>
      </p:sp>
      <p:sp>
        <p:nvSpPr>
          <p:cNvPr id="341" name="Google Shape;341;p46"/>
          <p:cNvSpPr txBox="1">
            <a:spLocks noGrp="1"/>
          </p:cNvSpPr>
          <p:nvPr>
            <p:ph type="subTitle" idx="2"/>
          </p:nvPr>
        </p:nvSpPr>
        <p:spPr>
          <a:xfrm>
            <a:off x="2126863" y="2651925"/>
            <a:ext cx="354000" cy="315300"/>
          </a:xfrm>
          <a:prstGeom prst="rect">
            <a:avLst/>
          </a:prstGeom>
        </p:spPr>
        <p:txBody>
          <a:bodyPr spcFirstLastPara="1" wrap="square" lIns="34275" tIns="17125" rIns="34275" bIns="17125" anchor="ctr" anchorCtr="0">
            <a:normAutofit/>
          </a:bodyPr>
          <a:lstStyle>
            <a:lvl1pPr lvl="0" algn="ctr" rtl="0">
              <a:spcBef>
                <a:spcPts val="700"/>
              </a:spcBef>
              <a:spcAft>
                <a:spcPts val="0"/>
              </a:spcAft>
              <a:buClr>
                <a:schemeClr val="lt1"/>
              </a:buClr>
              <a:buSzPts val="1200"/>
              <a:buNone/>
              <a:defRPr sz="1200" b="1">
                <a:solidFill>
                  <a:schemeClr val="lt1"/>
                </a:solidFill>
              </a:defRPr>
            </a:lvl1pPr>
            <a:lvl2pPr lvl="1" algn="ctr" rtl="0">
              <a:spcBef>
                <a:spcPts val="400"/>
              </a:spcBef>
              <a:spcAft>
                <a:spcPts val="0"/>
              </a:spcAft>
              <a:buClr>
                <a:schemeClr val="lt1"/>
              </a:buClr>
              <a:buSzPts val="1200"/>
              <a:buNone/>
              <a:defRPr sz="1200" b="1">
                <a:solidFill>
                  <a:schemeClr val="lt1"/>
                </a:solidFill>
              </a:defRPr>
            </a:lvl2pPr>
            <a:lvl3pPr lvl="2" algn="ctr" rtl="0">
              <a:spcBef>
                <a:spcPts val="400"/>
              </a:spcBef>
              <a:spcAft>
                <a:spcPts val="0"/>
              </a:spcAft>
              <a:buClr>
                <a:schemeClr val="lt1"/>
              </a:buClr>
              <a:buSzPts val="1200"/>
              <a:buNone/>
              <a:defRPr sz="1200" b="1">
                <a:solidFill>
                  <a:schemeClr val="lt1"/>
                </a:solidFill>
              </a:defRPr>
            </a:lvl3pPr>
            <a:lvl4pPr lvl="3" algn="ctr" rtl="0">
              <a:spcBef>
                <a:spcPts val="400"/>
              </a:spcBef>
              <a:spcAft>
                <a:spcPts val="0"/>
              </a:spcAft>
              <a:buClr>
                <a:schemeClr val="lt1"/>
              </a:buClr>
              <a:buSzPts val="1200"/>
              <a:buNone/>
              <a:defRPr sz="1200" b="1">
                <a:solidFill>
                  <a:schemeClr val="lt1"/>
                </a:solidFill>
              </a:defRPr>
            </a:lvl4pPr>
            <a:lvl5pPr lvl="4" algn="ctr" rtl="0">
              <a:spcBef>
                <a:spcPts val="400"/>
              </a:spcBef>
              <a:spcAft>
                <a:spcPts val="0"/>
              </a:spcAft>
              <a:buClr>
                <a:schemeClr val="lt1"/>
              </a:buClr>
              <a:buSzPts val="1200"/>
              <a:buNone/>
              <a:defRPr sz="1200" b="1">
                <a:solidFill>
                  <a:schemeClr val="lt1"/>
                </a:solidFill>
              </a:defRPr>
            </a:lvl5pPr>
            <a:lvl6pPr lvl="5" algn="ctr" rtl="0">
              <a:spcBef>
                <a:spcPts val="400"/>
              </a:spcBef>
              <a:spcAft>
                <a:spcPts val="0"/>
              </a:spcAft>
              <a:buClr>
                <a:schemeClr val="lt1"/>
              </a:buClr>
              <a:buSzPts val="1200"/>
              <a:buNone/>
              <a:defRPr sz="1200" b="1">
                <a:solidFill>
                  <a:schemeClr val="lt1"/>
                </a:solidFill>
              </a:defRPr>
            </a:lvl6pPr>
            <a:lvl7pPr lvl="6" algn="ctr" rtl="0">
              <a:spcBef>
                <a:spcPts val="400"/>
              </a:spcBef>
              <a:spcAft>
                <a:spcPts val="0"/>
              </a:spcAft>
              <a:buClr>
                <a:schemeClr val="lt1"/>
              </a:buClr>
              <a:buSzPts val="1200"/>
              <a:buNone/>
              <a:defRPr sz="1200" b="1">
                <a:solidFill>
                  <a:schemeClr val="lt1"/>
                </a:solidFill>
              </a:defRPr>
            </a:lvl7pPr>
            <a:lvl8pPr lvl="7" algn="ctr" rtl="0">
              <a:spcBef>
                <a:spcPts val="400"/>
              </a:spcBef>
              <a:spcAft>
                <a:spcPts val="0"/>
              </a:spcAft>
              <a:buClr>
                <a:schemeClr val="lt1"/>
              </a:buClr>
              <a:buSzPts val="1200"/>
              <a:buNone/>
              <a:defRPr sz="1200" b="1">
                <a:solidFill>
                  <a:schemeClr val="lt1"/>
                </a:solidFill>
              </a:defRPr>
            </a:lvl8pPr>
            <a:lvl9pPr lvl="8" algn="ctr" rtl="0">
              <a:spcBef>
                <a:spcPts val="400"/>
              </a:spcBef>
              <a:spcAft>
                <a:spcPts val="0"/>
              </a:spcAft>
              <a:buClr>
                <a:schemeClr val="lt1"/>
              </a:buClr>
              <a:buSzPts val="1200"/>
              <a:buNone/>
              <a:defRPr sz="1200" b="1">
                <a:solidFill>
                  <a:schemeClr val="lt1"/>
                </a:solidFill>
              </a:defRPr>
            </a:lvl9pPr>
          </a:lstStyle>
          <a:p>
            <a:endParaRPr/>
          </a:p>
        </p:txBody>
      </p:sp>
      <p:sp>
        <p:nvSpPr>
          <p:cNvPr id="342" name="Google Shape;342;p46"/>
          <p:cNvSpPr txBox="1">
            <a:spLocks noGrp="1"/>
          </p:cNvSpPr>
          <p:nvPr>
            <p:ph type="subTitle" idx="3"/>
          </p:nvPr>
        </p:nvSpPr>
        <p:spPr>
          <a:xfrm>
            <a:off x="3483976" y="2650751"/>
            <a:ext cx="354000" cy="315300"/>
          </a:xfrm>
          <a:prstGeom prst="rect">
            <a:avLst/>
          </a:prstGeom>
        </p:spPr>
        <p:txBody>
          <a:bodyPr spcFirstLastPara="1" wrap="square" lIns="34275" tIns="17125" rIns="34275" bIns="17125" anchor="ctr" anchorCtr="0">
            <a:normAutofit/>
          </a:bodyPr>
          <a:lstStyle>
            <a:lvl1pPr lvl="0" algn="ctr" rtl="0">
              <a:spcBef>
                <a:spcPts val="700"/>
              </a:spcBef>
              <a:spcAft>
                <a:spcPts val="0"/>
              </a:spcAft>
              <a:buClr>
                <a:schemeClr val="lt1"/>
              </a:buClr>
              <a:buSzPts val="1200"/>
              <a:buNone/>
              <a:defRPr sz="1200" b="1">
                <a:solidFill>
                  <a:schemeClr val="lt1"/>
                </a:solidFill>
              </a:defRPr>
            </a:lvl1pPr>
            <a:lvl2pPr lvl="1" algn="ctr" rtl="0">
              <a:spcBef>
                <a:spcPts val="400"/>
              </a:spcBef>
              <a:spcAft>
                <a:spcPts val="0"/>
              </a:spcAft>
              <a:buClr>
                <a:schemeClr val="lt1"/>
              </a:buClr>
              <a:buSzPts val="1200"/>
              <a:buNone/>
              <a:defRPr sz="1200" b="1">
                <a:solidFill>
                  <a:schemeClr val="lt1"/>
                </a:solidFill>
              </a:defRPr>
            </a:lvl2pPr>
            <a:lvl3pPr lvl="2" algn="ctr" rtl="0">
              <a:spcBef>
                <a:spcPts val="400"/>
              </a:spcBef>
              <a:spcAft>
                <a:spcPts val="0"/>
              </a:spcAft>
              <a:buClr>
                <a:schemeClr val="lt1"/>
              </a:buClr>
              <a:buSzPts val="1200"/>
              <a:buNone/>
              <a:defRPr sz="1200" b="1">
                <a:solidFill>
                  <a:schemeClr val="lt1"/>
                </a:solidFill>
              </a:defRPr>
            </a:lvl3pPr>
            <a:lvl4pPr lvl="3" algn="ctr" rtl="0">
              <a:spcBef>
                <a:spcPts val="400"/>
              </a:spcBef>
              <a:spcAft>
                <a:spcPts val="0"/>
              </a:spcAft>
              <a:buClr>
                <a:schemeClr val="lt1"/>
              </a:buClr>
              <a:buSzPts val="1200"/>
              <a:buNone/>
              <a:defRPr sz="1200" b="1">
                <a:solidFill>
                  <a:schemeClr val="lt1"/>
                </a:solidFill>
              </a:defRPr>
            </a:lvl4pPr>
            <a:lvl5pPr lvl="4" algn="ctr" rtl="0">
              <a:spcBef>
                <a:spcPts val="400"/>
              </a:spcBef>
              <a:spcAft>
                <a:spcPts val="0"/>
              </a:spcAft>
              <a:buClr>
                <a:schemeClr val="lt1"/>
              </a:buClr>
              <a:buSzPts val="1200"/>
              <a:buNone/>
              <a:defRPr sz="1200" b="1">
                <a:solidFill>
                  <a:schemeClr val="lt1"/>
                </a:solidFill>
              </a:defRPr>
            </a:lvl5pPr>
            <a:lvl6pPr lvl="5" algn="ctr" rtl="0">
              <a:spcBef>
                <a:spcPts val="400"/>
              </a:spcBef>
              <a:spcAft>
                <a:spcPts val="0"/>
              </a:spcAft>
              <a:buClr>
                <a:schemeClr val="lt1"/>
              </a:buClr>
              <a:buSzPts val="1200"/>
              <a:buNone/>
              <a:defRPr sz="1200" b="1">
                <a:solidFill>
                  <a:schemeClr val="lt1"/>
                </a:solidFill>
              </a:defRPr>
            </a:lvl6pPr>
            <a:lvl7pPr lvl="6" algn="ctr" rtl="0">
              <a:spcBef>
                <a:spcPts val="400"/>
              </a:spcBef>
              <a:spcAft>
                <a:spcPts val="0"/>
              </a:spcAft>
              <a:buClr>
                <a:schemeClr val="lt1"/>
              </a:buClr>
              <a:buSzPts val="1200"/>
              <a:buNone/>
              <a:defRPr sz="1200" b="1">
                <a:solidFill>
                  <a:schemeClr val="lt1"/>
                </a:solidFill>
              </a:defRPr>
            </a:lvl7pPr>
            <a:lvl8pPr lvl="7" algn="ctr" rtl="0">
              <a:spcBef>
                <a:spcPts val="400"/>
              </a:spcBef>
              <a:spcAft>
                <a:spcPts val="0"/>
              </a:spcAft>
              <a:buClr>
                <a:schemeClr val="lt1"/>
              </a:buClr>
              <a:buSzPts val="1200"/>
              <a:buNone/>
              <a:defRPr sz="1200" b="1">
                <a:solidFill>
                  <a:schemeClr val="lt1"/>
                </a:solidFill>
              </a:defRPr>
            </a:lvl8pPr>
            <a:lvl9pPr lvl="8" algn="ctr" rtl="0">
              <a:spcBef>
                <a:spcPts val="400"/>
              </a:spcBef>
              <a:spcAft>
                <a:spcPts val="0"/>
              </a:spcAft>
              <a:buClr>
                <a:schemeClr val="lt1"/>
              </a:buClr>
              <a:buSzPts val="1200"/>
              <a:buNone/>
              <a:defRPr sz="1200" b="1">
                <a:solidFill>
                  <a:schemeClr val="lt1"/>
                </a:solidFill>
              </a:defRPr>
            </a:lvl9pPr>
          </a:lstStyle>
          <a:p>
            <a:endParaRPr/>
          </a:p>
        </p:txBody>
      </p:sp>
      <p:sp>
        <p:nvSpPr>
          <p:cNvPr id="343" name="Google Shape;343;p46"/>
          <p:cNvSpPr txBox="1">
            <a:spLocks noGrp="1"/>
          </p:cNvSpPr>
          <p:nvPr>
            <p:ph type="subTitle" idx="4"/>
          </p:nvPr>
        </p:nvSpPr>
        <p:spPr>
          <a:xfrm>
            <a:off x="4841101" y="2650751"/>
            <a:ext cx="354000" cy="315300"/>
          </a:xfrm>
          <a:prstGeom prst="rect">
            <a:avLst/>
          </a:prstGeom>
        </p:spPr>
        <p:txBody>
          <a:bodyPr spcFirstLastPara="1" wrap="square" lIns="34275" tIns="17125" rIns="34275" bIns="17125" anchor="ctr" anchorCtr="0">
            <a:normAutofit/>
          </a:bodyPr>
          <a:lstStyle>
            <a:lvl1pPr lvl="0" algn="ctr" rtl="0">
              <a:spcBef>
                <a:spcPts val="700"/>
              </a:spcBef>
              <a:spcAft>
                <a:spcPts val="0"/>
              </a:spcAft>
              <a:buClr>
                <a:schemeClr val="lt1"/>
              </a:buClr>
              <a:buSzPts val="1200"/>
              <a:buNone/>
              <a:defRPr sz="1200" b="1">
                <a:solidFill>
                  <a:schemeClr val="lt1"/>
                </a:solidFill>
              </a:defRPr>
            </a:lvl1pPr>
            <a:lvl2pPr lvl="1" algn="ctr" rtl="0">
              <a:spcBef>
                <a:spcPts val="400"/>
              </a:spcBef>
              <a:spcAft>
                <a:spcPts val="0"/>
              </a:spcAft>
              <a:buClr>
                <a:schemeClr val="lt1"/>
              </a:buClr>
              <a:buSzPts val="1200"/>
              <a:buNone/>
              <a:defRPr sz="1200" b="1">
                <a:solidFill>
                  <a:schemeClr val="lt1"/>
                </a:solidFill>
              </a:defRPr>
            </a:lvl2pPr>
            <a:lvl3pPr lvl="2" algn="ctr" rtl="0">
              <a:spcBef>
                <a:spcPts val="400"/>
              </a:spcBef>
              <a:spcAft>
                <a:spcPts val="0"/>
              </a:spcAft>
              <a:buClr>
                <a:schemeClr val="lt1"/>
              </a:buClr>
              <a:buSzPts val="1200"/>
              <a:buNone/>
              <a:defRPr sz="1200" b="1">
                <a:solidFill>
                  <a:schemeClr val="lt1"/>
                </a:solidFill>
              </a:defRPr>
            </a:lvl3pPr>
            <a:lvl4pPr lvl="3" algn="ctr" rtl="0">
              <a:spcBef>
                <a:spcPts val="400"/>
              </a:spcBef>
              <a:spcAft>
                <a:spcPts val="0"/>
              </a:spcAft>
              <a:buClr>
                <a:schemeClr val="lt1"/>
              </a:buClr>
              <a:buSzPts val="1200"/>
              <a:buNone/>
              <a:defRPr sz="1200" b="1">
                <a:solidFill>
                  <a:schemeClr val="lt1"/>
                </a:solidFill>
              </a:defRPr>
            </a:lvl4pPr>
            <a:lvl5pPr lvl="4" algn="ctr" rtl="0">
              <a:spcBef>
                <a:spcPts val="400"/>
              </a:spcBef>
              <a:spcAft>
                <a:spcPts val="0"/>
              </a:spcAft>
              <a:buClr>
                <a:schemeClr val="lt1"/>
              </a:buClr>
              <a:buSzPts val="1200"/>
              <a:buNone/>
              <a:defRPr sz="1200" b="1">
                <a:solidFill>
                  <a:schemeClr val="lt1"/>
                </a:solidFill>
              </a:defRPr>
            </a:lvl5pPr>
            <a:lvl6pPr lvl="5" algn="ctr" rtl="0">
              <a:spcBef>
                <a:spcPts val="400"/>
              </a:spcBef>
              <a:spcAft>
                <a:spcPts val="0"/>
              </a:spcAft>
              <a:buClr>
                <a:schemeClr val="lt1"/>
              </a:buClr>
              <a:buSzPts val="1200"/>
              <a:buNone/>
              <a:defRPr sz="1200" b="1">
                <a:solidFill>
                  <a:schemeClr val="lt1"/>
                </a:solidFill>
              </a:defRPr>
            </a:lvl6pPr>
            <a:lvl7pPr lvl="6" algn="ctr" rtl="0">
              <a:spcBef>
                <a:spcPts val="400"/>
              </a:spcBef>
              <a:spcAft>
                <a:spcPts val="0"/>
              </a:spcAft>
              <a:buClr>
                <a:schemeClr val="lt1"/>
              </a:buClr>
              <a:buSzPts val="1200"/>
              <a:buNone/>
              <a:defRPr sz="1200" b="1">
                <a:solidFill>
                  <a:schemeClr val="lt1"/>
                </a:solidFill>
              </a:defRPr>
            </a:lvl7pPr>
            <a:lvl8pPr lvl="7" algn="ctr" rtl="0">
              <a:spcBef>
                <a:spcPts val="400"/>
              </a:spcBef>
              <a:spcAft>
                <a:spcPts val="0"/>
              </a:spcAft>
              <a:buClr>
                <a:schemeClr val="lt1"/>
              </a:buClr>
              <a:buSzPts val="1200"/>
              <a:buNone/>
              <a:defRPr sz="1200" b="1">
                <a:solidFill>
                  <a:schemeClr val="lt1"/>
                </a:solidFill>
              </a:defRPr>
            </a:lvl8pPr>
            <a:lvl9pPr lvl="8" algn="ctr" rtl="0">
              <a:spcBef>
                <a:spcPts val="400"/>
              </a:spcBef>
              <a:spcAft>
                <a:spcPts val="0"/>
              </a:spcAft>
              <a:buClr>
                <a:schemeClr val="lt1"/>
              </a:buClr>
              <a:buSzPts val="1200"/>
              <a:buNone/>
              <a:defRPr sz="1200" b="1">
                <a:solidFill>
                  <a:schemeClr val="lt1"/>
                </a:solidFill>
              </a:defRPr>
            </a:lvl9pPr>
          </a:lstStyle>
          <a:p>
            <a:endParaRPr/>
          </a:p>
        </p:txBody>
      </p:sp>
      <p:sp>
        <p:nvSpPr>
          <p:cNvPr id="344" name="Google Shape;344;p46"/>
          <p:cNvSpPr txBox="1">
            <a:spLocks noGrp="1"/>
          </p:cNvSpPr>
          <p:nvPr>
            <p:ph type="subTitle" idx="5"/>
          </p:nvPr>
        </p:nvSpPr>
        <p:spPr>
          <a:xfrm>
            <a:off x="6198214" y="2650751"/>
            <a:ext cx="354000" cy="315300"/>
          </a:xfrm>
          <a:prstGeom prst="rect">
            <a:avLst/>
          </a:prstGeom>
        </p:spPr>
        <p:txBody>
          <a:bodyPr spcFirstLastPara="1" wrap="square" lIns="34275" tIns="17125" rIns="34275" bIns="17125" anchor="ctr" anchorCtr="0">
            <a:normAutofit/>
          </a:bodyPr>
          <a:lstStyle>
            <a:lvl1pPr lvl="0" algn="ctr" rtl="0">
              <a:spcBef>
                <a:spcPts val="700"/>
              </a:spcBef>
              <a:spcAft>
                <a:spcPts val="0"/>
              </a:spcAft>
              <a:buClr>
                <a:schemeClr val="lt1"/>
              </a:buClr>
              <a:buSzPts val="1200"/>
              <a:buNone/>
              <a:defRPr sz="1200" b="1">
                <a:solidFill>
                  <a:schemeClr val="lt1"/>
                </a:solidFill>
              </a:defRPr>
            </a:lvl1pPr>
            <a:lvl2pPr lvl="1" algn="ctr" rtl="0">
              <a:spcBef>
                <a:spcPts val="400"/>
              </a:spcBef>
              <a:spcAft>
                <a:spcPts val="0"/>
              </a:spcAft>
              <a:buClr>
                <a:schemeClr val="lt1"/>
              </a:buClr>
              <a:buSzPts val="1200"/>
              <a:buNone/>
              <a:defRPr sz="1200" b="1">
                <a:solidFill>
                  <a:schemeClr val="lt1"/>
                </a:solidFill>
              </a:defRPr>
            </a:lvl2pPr>
            <a:lvl3pPr lvl="2" algn="ctr" rtl="0">
              <a:spcBef>
                <a:spcPts val="400"/>
              </a:spcBef>
              <a:spcAft>
                <a:spcPts val="0"/>
              </a:spcAft>
              <a:buClr>
                <a:schemeClr val="lt1"/>
              </a:buClr>
              <a:buSzPts val="1200"/>
              <a:buNone/>
              <a:defRPr sz="1200" b="1">
                <a:solidFill>
                  <a:schemeClr val="lt1"/>
                </a:solidFill>
              </a:defRPr>
            </a:lvl3pPr>
            <a:lvl4pPr lvl="3" algn="ctr" rtl="0">
              <a:spcBef>
                <a:spcPts val="400"/>
              </a:spcBef>
              <a:spcAft>
                <a:spcPts val="0"/>
              </a:spcAft>
              <a:buClr>
                <a:schemeClr val="lt1"/>
              </a:buClr>
              <a:buSzPts val="1200"/>
              <a:buNone/>
              <a:defRPr sz="1200" b="1">
                <a:solidFill>
                  <a:schemeClr val="lt1"/>
                </a:solidFill>
              </a:defRPr>
            </a:lvl4pPr>
            <a:lvl5pPr lvl="4" algn="ctr" rtl="0">
              <a:spcBef>
                <a:spcPts val="400"/>
              </a:spcBef>
              <a:spcAft>
                <a:spcPts val="0"/>
              </a:spcAft>
              <a:buClr>
                <a:schemeClr val="lt1"/>
              </a:buClr>
              <a:buSzPts val="1200"/>
              <a:buNone/>
              <a:defRPr sz="1200" b="1">
                <a:solidFill>
                  <a:schemeClr val="lt1"/>
                </a:solidFill>
              </a:defRPr>
            </a:lvl5pPr>
            <a:lvl6pPr lvl="5" algn="ctr" rtl="0">
              <a:spcBef>
                <a:spcPts val="400"/>
              </a:spcBef>
              <a:spcAft>
                <a:spcPts val="0"/>
              </a:spcAft>
              <a:buClr>
                <a:schemeClr val="lt1"/>
              </a:buClr>
              <a:buSzPts val="1200"/>
              <a:buNone/>
              <a:defRPr sz="1200" b="1">
                <a:solidFill>
                  <a:schemeClr val="lt1"/>
                </a:solidFill>
              </a:defRPr>
            </a:lvl6pPr>
            <a:lvl7pPr lvl="6" algn="ctr" rtl="0">
              <a:spcBef>
                <a:spcPts val="400"/>
              </a:spcBef>
              <a:spcAft>
                <a:spcPts val="0"/>
              </a:spcAft>
              <a:buClr>
                <a:schemeClr val="lt1"/>
              </a:buClr>
              <a:buSzPts val="1200"/>
              <a:buNone/>
              <a:defRPr sz="1200" b="1">
                <a:solidFill>
                  <a:schemeClr val="lt1"/>
                </a:solidFill>
              </a:defRPr>
            </a:lvl7pPr>
            <a:lvl8pPr lvl="7" algn="ctr" rtl="0">
              <a:spcBef>
                <a:spcPts val="400"/>
              </a:spcBef>
              <a:spcAft>
                <a:spcPts val="0"/>
              </a:spcAft>
              <a:buClr>
                <a:schemeClr val="lt1"/>
              </a:buClr>
              <a:buSzPts val="1200"/>
              <a:buNone/>
              <a:defRPr sz="1200" b="1">
                <a:solidFill>
                  <a:schemeClr val="lt1"/>
                </a:solidFill>
              </a:defRPr>
            </a:lvl8pPr>
            <a:lvl9pPr lvl="8" algn="ctr" rtl="0">
              <a:spcBef>
                <a:spcPts val="400"/>
              </a:spcBef>
              <a:spcAft>
                <a:spcPts val="0"/>
              </a:spcAft>
              <a:buClr>
                <a:schemeClr val="lt1"/>
              </a:buClr>
              <a:buSzPts val="1200"/>
              <a:buNone/>
              <a:defRPr sz="1200" b="1">
                <a:solidFill>
                  <a:schemeClr val="lt1"/>
                </a:solidFill>
              </a:defRPr>
            </a:lvl9pPr>
          </a:lstStyle>
          <a:p>
            <a:endParaRPr/>
          </a:p>
        </p:txBody>
      </p:sp>
      <p:sp>
        <p:nvSpPr>
          <p:cNvPr id="345" name="Google Shape;345;p46"/>
          <p:cNvSpPr txBox="1">
            <a:spLocks noGrp="1"/>
          </p:cNvSpPr>
          <p:nvPr>
            <p:ph type="subTitle" idx="6"/>
          </p:nvPr>
        </p:nvSpPr>
        <p:spPr>
          <a:xfrm>
            <a:off x="7555325" y="2651925"/>
            <a:ext cx="354000" cy="315300"/>
          </a:xfrm>
          <a:prstGeom prst="rect">
            <a:avLst/>
          </a:prstGeom>
        </p:spPr>
        <p:txBody>
          <a:bodyPr spcFirstLastPara="1" wrap="square" lIns="34275" tIns="17125" rIns="34275" bIns="17125" anchor="ctr" anchorCtr="0">
            <a:normAutofit/>
          </a:bodyPr>
          <a:lstStyle>
            <a:lvl1pPr lvl="0" algn="ctr" rtl="0">
              <a:spcBef>
                <a:spcPts val="700"/>
              </a:spcBef>
              <a:spcAft>
                <a:spcPts val="0"/>
              </a:spcAft>
              <a:buClr>
                <a:schemeClr val="lt1"/>
              </a:buClr>
              <a:buSzPts val="1200"/>
              <a:buNone/>
              <a:defRPr sz="1200" b="1">
                <a:solidFill>
                  <a:schemeClr val="lt1"/>
                </a:solidFill>
              </a:defRPr>
            </a:lvl1pPr>
            <a:lvl2pPr lvl="1" algn="ctr" rtl="0">
              <a:spcBef>
                <a:spcPts val="400"/>
              </a:spcBef>
              <a:spcAft>
                <a:spcPts val="0"/>
              </a:spcAft>
              <a:buClr>
                <a:schemeClr val="lt1"/>
              </a:buClr>
              <a:buSzPts val="1200"/>
              <a:buNone/>
              <a:defRPr sz="1200" b="1">
                <a:solidFill>
                  <a:schemeClr val="lt1"/>
                </a:solidFill>
              </a:defRPr>
            </a:lvl2pPr>
            <a:lvl3pPr lvl="2" algn="ctr" rtl="0">
              <a:spcBef>
                <a:spcPts val="400"/>
              </a:spcBef>
              <a:spcAft>
                <a:spcPts val="0"/>
              </a:spcAft>
              <a:buClr>
                <a:schemeClr val="lt1"/>
              </a:buClr>
              <a:buSzPts val="1200"/>
              <a:buNone/>
              <a:defRPr sz="1200" b="1">
                <a:solidFill>
                  <a:schemeClr val="lt1"/>
                </a:solidFill>
              </a:defRPr>
            </a:lvl3pPr>
            <a:lvl4pPr lvl="3" algn="ctr" rtl="0">
              <a:spcBef>
                <a:spcPts val="400"/>
              </a:spcBef>
              <a:spcAft>
                <a:spcPts val="0"/>
              </a:spcAft>
              <a:buClr>
                <a:schemeClr val="lt1"/>
              </a:buClr>
              <a:buSzPts val="1200"/>
              <a:buNone/>
              <a:defRPr sz="1200" b="1">
                <a:solidFill>
                  <a:schemeClr val="lt1"/>
                </a:solidFill>
              </a:defRPr>
            </a:lvl4pPr>
            <a:lvl5pPr lvl="4" algn="ctr" rtl="0">
              <a:spcBef>
                <a:spcPts val="400"/>
              </a:spcBef>
              <a:spcAft>
                <a:spcPts val="0"/>
              </a:spcAft>
              <a:buClr>
                <a:schemeClr val="lt1"/>
              </a:buClr>
              <a:buSzPts val="1200"/>
              <a:buNone/>
              <a:defRPr sz="1200" b="1">
                <a:solidFill>
                  <a:schemeClr val="lt1"/>
                </a:solidFill>
              </a:defRPr>
            </a:lvl5pPr>
            <a:lvl6pPr lvl="5" algn="ctr" rtl="0">
              <a:spcBef>
                <a:spcPts val="400"/>
              </a:spcBef>
              <a:spcAft>
                <a:spcPts val="0"/>
              </a:spcAft>
              <a:buClr>
                <a:schemeClr val="lt1"/>
              </a:buClr>
              <a:buSzPts val="1200"/>
              <a:buNone/>
              <a:defRPr sz="1200" b="1">
                <a:solidFill>
                  <a:schemeClr val="lt1"/>
                </a:solidFill>
              </a:defRPr>
            </a:lvl6pPr>
            <a:lvl7pPr lvl="6" algn="ctr" rtl="0">
              <a:spcBef>
                <a:spcPts val="400"/>
              </a:spcBef>
              <a:spcAft>
                <a:spcPts val="0"/>
              </a:spcAft>
              <a:buClr>
                <a:schemeClr val="lt1"/>
              </a:buClr>
              <a:buSzPts val="1200"/>
              <a:buNone/>
              <a:defRPr sz="1200" b="1">
                <a:solidFill>
                  <a:schemeClr val="lt1"/>
                </a:solidFill>
              </a:defRPr>
            </a:lvl7pPr>
            <a:lvl8pPr lvl="7" algn="ctr" rtl="0">
              <a:spcBef>
                <a:spcPts val="400"/>
              </a:spcBef>
              <a:spcAft>
                <a:spcPts val="0"/>
              </a:spcAft>
              <a:buClr>
                <a:schemeClr val="lt1"/>
              </a:buClr>
              <a:buSzPts val="1200"/>
              <a:buNone/>
              <a:defRPr sz="1200" b="1">
                <a:solidFill>
                  <a:schemeClr val="lt1"/>
                </a:solidFill>
              </a:defRPr>
            </a:lvl8pPr>
            <a:lvl9pPr lvl="8" algn="ctr" rtl="0">
              <a:spcBef>
                <a:spcPts val="400"/>
              </a:spcBef>
              <a:spcAft>
                <a:spcPts val="0"/>
              </a:spcAft>
              <a:buClr>
                <a:schemeClr val="lt1"/>
              </a:buClr>
              <a:buSzPts val="1200"/>
              <a:buNone/>
              <a:defRPr sz="1200" b="1">
                <a:solidFill>
                  <a:schemeClr val="lt1"/>
                </a:solidFill>
              </a:defRPr>
            </a:lvl9pPr>
          </a:lstStyle>
          <a:p>
            <a:endParaRPr/>
          </a:p>
        </p:txBody>
      </p:sp>
      <p:sp>
        <p:nvSpPr>
          <p:cNvPr id="346" name="Google Shape;346;p46"/>
          <p:cNvSpPr txBox="1">
            <a:spLocks noGrp="1"/>
          </p:cNvSpPr>
          <p:nvPr>
            <p:ph type="subTitle" idx="7"/>
          </p:nvPr>
        </p:nvSpPr>
        <p:spPr>
          <a:xfrm>
            <a:off x="663101" y="3241313"/>
            <a:ext cx="1038000" cy="601500"/>
          </a:xfrm>
          <a:prstGeom prst="rect">
            <a:avLst/>
          </a:prstGeom>
        </p:spPr>
        <p:txBody>
          <a:bodyPr spcFirstLastPara="1" wrap="square" lIns="34275" tIns="17125" rIns="34275" bIns="17125" anchor="ctr" anchorCtr="0">
            <a:normAutofit/>
          </a:bodyPr>
          <a:lstStyle>
            <a:lvl1pPr lvl="0" rtl="0">
              <a:spcBef>
                <a:spcPts val="700"/>
              </a:spcBef>
              <a:spcAft>
                <a:spcPts val="0"/>
              </a:spcAft>
              <a:buClr>
                <a:schemeClr val="dk2"/>
              </a:buClr>
              <a:buSzPts val="1100"/>
              <a:buNone/>
              <a:defRPr sz="1100" b="1">
                <a:solidFill>
                  <a:schemeClr val="dk2"/>
                </a:solidFill>
              </a:defRPr>
            </a:lvl1pPr>
            <a:lvl2pPr lvl="1" rtl="0">
              <a:spcBef>
                <a:spcPts val="400"/>
              </a:spcBef>
              <a:spcAft>
                <a:spcPts val="0"/>
              </a:spcAft>
              <a:buClr>
                <a:schemeClr val="dk2"/>
              </a:buClr>
              <a:buSzPts val="1100"/>
              <a:buNone/>
              <a:defRPr sz="1100" b="1">
                <a:solidFill>
                  <a:schemeClr val="dk2"/>
                </a:solidFill>
              </a:defRPr>
            </a:lvl2pPr>
            <a:lvl3pPr lvl="2" rtl="0">
              <a:spcBef>
                <a:spcPts val="400"/>
              </a:spcBef>
              <a:spcAft>
                <a:spcPts val="0"/>
              </a:spcAft>
              <a:buClr>
                <a:schemeClr val="dk2"/>
              </a:buClr>
              <a:buSzPts val="1100"/>
              <a:buNone/>
              <a:defRPr sz="1100" b="1">
                <a:solidFill>
                  <a:schemeClr val="dk2"/>
                </a:solidFill>
              </a:defRPr>
            </a:lvl3pPr>
            <a:lvl4pPr lvl="3" rtl="0">
              <a:spcBef>
                <a:spcPts val="400"/>
              </a:spcBef>
              <a:spcAft>
                <a:spcPts val="0"/>
              </a:spcAft>
              <a:buClr>
                <a:schemeClr val="dk2"/>
              </a:buClr>
              <a:buSzPts val="1100"/>
              <a:buNone/>
              <a:defRPr sz="1100" b="1">
                <a:solidFill>
                  <a:schemeClr val="dk2"/>
                </a:solidFill>
              </a:defRPr>
            </a:lvl4pPr>
            <a:lvl5pPr lvl="4" rtl="0">
              <a:spcBef>
                <a:spcPts val="400"/>
              </a:spcBef>
              <a:spcAft>
                <a:spcPts val="0"/>
              </a:spcAft>
              <a:buClr>
                <a:schemeClr val="dk2"/>
              </a:buClr>
              <a:buSzPts val="1100"/>
              <a:buNone/>
              <a:defRPr sz="1100" b="1">
                <a:solidFill>
                  <a:schemeClr val="dk2"/>
                </a:solidFill>
              </a:defRPr>
            </a:lvl5pPr>
            <a:lvl6pPr lvl="5" rtl="0">
              <a:spcBef>
                <a:spcPts val="400"/>
              </a:spcBef>
              <a:spcAft>
                <a:spcPts val="0"/>
              </a:spcAft>
              <a:buClr>
                <a:schemeClr val="dk2"/>
              </a:buClr>
              <a:buSzPts val="1100"/>
              <a:buNone/>
              <a:defRPr sz="1100" b="1">
                <a:solidFill>
                  <a:schemeClr val="dk2"/>
                </a:solidFill>
              </a:defRPr>
            </a:lvl6pPr>
            <a:lvl7pPr lvl="6" rtl="0">
              <a:spcBef>
                <a:spcPts val="400"/>
              </a:spcBef>
              <a:spcAft>
                <a:spcPts val="0"/>
              </a:spcAft>
              <a:buClr>
                <a:schemeClr val="dk2"/>
              </a:buClr>
              <a:buSzPts val="1100"/>
              <a:buNone/>
              <a:defRPr sz="1100" b="1">
                <a:solidFill>
                  <a:schemeClr val="dk2"/>
                </a:solidFill>
              </a:defRPr>
            </a:lvl7pPr>
            <a:lvl8pPr lvl="7" rtl="0">
              <a:spcBef>
                <a:spcPts val="400"/>
              </a:spcBef>
              <a:spcAft>
                <a:spcPts val="0"/>
              </a:spcAft>
              <a:buClr>
                <a:schemeClr val="dk2"/>
              </a:buClr>
              <a:buSzPts val="1100"/>
              <a:buNone/>
              <a:defRPr sz="1100" b="1">
                <a:solidFill>
                  <a:schemeClr val="dk2"/>
                </a:solidFill>
              </a:defRPr>
            </a:lvl8pPr>
            <a:lvl9pPr lvl="8" rtl="0">
              <a:spcBef>
                <a:spcPts val="400"/>
              </a:spcBef>
              <a:spcAft>
                <a:spcPts val="0"/>
              </a:spcAft>
              <a:buClr>
                <a:schemeClr val="dk2"/>
              </a:buClr>
              <a:buSzPts val="1100"/>
              <a:buNone/>
              <a:defRPr sz="1100" b="1">
                <a:solidFill>
                  <a:schemeClr val="dk2"/>
                </a:solidFill>
              </a:defRPr>
            </a:lvl9pPr>
          </a:lstStyle>
          <a:p>
            <a:endParaRPr/>
          </a:p>
        </p:txBody>
      </p:sp>
      <p:sp>
        <p:nvSpPr>
          <p:cNvPr id="347" name="Google Shape;347;p46"/>
          <p:cNvSpPr txBox="1">
            <a:spLocks noGrp="1"/>
          </p:cNvSpPr>
          <p:nvPr>
            <p:ph type="subTitle" idx="8"/>
          </p:nvPr>
        </p:nvSpPr>
        <p:spPr>
          <a:xfrm>
            <a:off x="2005126" y="3241313"/>
            <a:ext cx="1038000" cy="601500"/>
          </a:xfrm>
          <a:prstGeom prst="rect">
            <a:avLst/>
          </a:prstGeom>
        </p:spPr>
        <p:txBody>
          <a:bodyPr spcFirstLastPara="1" wrap="square" lIns="34275" tIns="17125" rIns="34275" bIns="17125" anchor="ctr" anchorCtr="0">
            <a:normAutofit/>
          </a:bodyPr>
          <a:lstStyle>
            <a:lvl1pPr lvl="0" rtl="0">
              <a:spcBef>
                <a:spcPts val="700"/>
              </a:spcBef>
              <a:spcAft>
                <a:spcPts val="0"/>
              </a:spcAft>
              <a:buClr>
                <a:schemeClr val="dk2"/>
              </a:buClr>
              <a:buSzPts val="1100"/>
              <a:buNone/>
              <a:defRPr sz="1100" b="1">
                <a:solidFill>
                  <a:schemeClr val="dk2"/>
                </a:solidFill>
              </a:defRPr>
            </a:lvl1pPr>
            <a:lvl2pPr lvl="1" rtl="0">
              <a:spcBef>
                <a:spcPts val="400"/>
              </a:spcBef>
              <a:spcAft>
                <a:spcPts val="0"/>
              </a:spcAft>
              <a:buClr>
                <a:schemeClr val="dk2"/>
              </a:buClr>
              <a:buSzPts val="1100"/>
              <a:buNone/>
              <a:defRPr sz="1100" b="1">
                <a:solidFill>
                  <a:schemeClr val="dk2"/>
                </a:solidFill>
              </a:defRPr>
            </a:lvl2pPr>
            <a:lvl3pPr lvl="2" rtl="0">
              <a:spcBef>
                <a:spcPts val="400"/>
              </a:spcBef>
              <a:spcAft>
                <a:spcPts val="0"/>
              </a:spcAft>
              <a:buClr>
                <a:schemeClr val="dk2"/>
              </a:buClr>
              <a:buSzPts val="1100"/>
              <a:buNone/>
              <a:defRPr sz="1100" b="1">
                <a:solidFill>
                  <a:schemeClr val="dk2"/>
                </a:solidFill>
              </a:defRPr>
            </a:lvl3pPr>
            <a:lvl4pPr lvl="3" rtl="0">
              <a:spcBef>
                <a:spcPts val="400"/>
              </a:spcBef>
              <a:spcAft>
                <a:spcPts val="0"/>
              </a:spcAft>
              <a:buClr>
                <a:schemeClr val="dk2"/>
              </a:buClr>
              <a:buSzPts val="1100"/>
              <a:buNone/>
              <a:defRPr sz="1100" b="1">
                <a:solidFill>
                  <a:schemeClr val="dk2"/>
                </a:solidFill>
              </a:defRPr>
            </a:lvl4pPr>
            <a:lvl5pPr lvl="4" rtl="0">
              <a:spcBef>
                <a:spcPts val="400"/>
              </a:spcBef>
              <a:spcAft>
                <a:spcPts val="0"/>
              </a:spcAft>
              <a:buClr>
                <a:schemeClr val="dk2"/>
              </a:buClr>
              <a:buSzPts val="1100"/>
              <a:buNone/>
              <a:defRPr sz="1100" b="1">
                <a:solidFill>
                  <a:schemeClr val="dk2"/>
                </a:solidFill>
              </a:defRPr>
            </a:lvl5pPr>
            <a:lvl6pPr lvl="5" rtl="0">
              <a:spcBef>
                <a:spcPts val="400"/>
              </a:spcBef>
              <a:spcAft>
                <a:spcPts val="0"/>
              </a:spcAft>
              <a:buClr>
                <a:schemeClr val="dk2"/>
              </a:buClr>
              <a:buSzPts val="1100"/>
              <a:buNone/>
              <a:defRPr sz="1100" b="1">
                <a:solidFill>
                  <a:schemeClr val="dk2"/>
                </a:solidFill>
              </a:defRPr>
            </a:lvl6pPr>
            <a:lvl7pPr lvl="6" rtl="0">
              <a:spcBef>
                <a:spcPts val="400"/>
              </a:spcBef>
              <a:spcAft>
                <a:spcPts val="0"/>
              </a:spcAft>
              <a:buClr>
                <a:schemeClr val="dk2"/>
              </a:buClr>
              <a:buSzPts val="1100"/>
              <a:buNone/>
              <a:defRPr sz="1100" b="1">
                <a:solidFill>
                  <a:schemeClr val="dk2"/>
                </a:solidFill>
              </a:defRPr>
            </a:lvl7pPr>
            <a:lvl8pPr lvl="7" rtl="0">
              <a:spcBef>
                <a:spcPts val="400"/>
              </a:spcBef>
              <a:spcAft>
                <a:spcPts val="0"/>
              </a:spcAft>
              <a:buClr>
                <a:schemeClr val="dk2"/>
              </a:buClr>
              <a:buSzPts val="1100"/>
              <a:buNone/>
              <a:defRPr sz="1100" b="1">
                <a:solidFill>
                  <a:schemeClr val="dk2"/>
                </a:solidFill>
              </a:defRPr>
            </a:lvl8pPr>
            <a:lvl9pPr lvl="8" rtl="0">
              <a:spcBef>
                <a:spcPts val="400"/>
              </a:spcBef>
              <a:spcAft>
                <a:spcPts val="0"/>
              </a:spcAft>
              <a:buClr>
                <a:schemeClr val="dk2"/>
              </a:buClr>
              <a:buSzPts val="1100"/>
              <a:buNone/>
              <a:defRPr sz="1100" b="1">
                <a:solidFill>
                  <a:schemeClr val="dk2"/>
                </a:solidFill>
              </a:defRPr>
            </a:lvl9pPr>
          </a:lstStyle>
          <a:p>
            <a:endParaRPr/>
          </a:p>
        </p:txBody>
      </p:sp>
      <p:sp>
        <p:nvSpPr>
          <p:cNvPr id="348" name="Google Shape;348;p46"/>
          <p:cNvSpPr txBox="1">
            <a:spLocks noGrp="1"/>
          </p:cNvSpPr>
          <p:nvPr>
            <p:ph type="subTitle" idx="9"/>
          </p:nvPr>
        </p:nvSpPr>
        <p:spPr>
          <a:xfrm>
            <a:off x="3362252" y="3241313"/>
            <a:ext cx="1038000" cy="601500"/>
          </a:xfrm>
          <a:prstGeom prst="rect">
            <a:avLst/>
          </a:prstGeom>
        </p:spPr>
        <p:txBody>
          <a:bodyPr spcFirstLastPara="1" wrap="square" lIns="34275" tIns="17125" rIns="34275" bIns="17125" anchor="ctr" anchorCtr="0">
            <a:normAutofit/>
          </a:bodyPr>
          <a:lstStyle>
            <a:lvl1pPr lvl="0" rtl="0">
              <a:spcBef>
                <a:spcPts val="700"/>
              </a:spcBef>
              <a:spcAft>
                <a:spcPts val="0"/>
              </a:spcAft>
              <a:buClr>
                <a:schemeClr val="dk2"/>
              </a:buClr>
              <a:buSzPts val="1100"/>
              <a:buNone/>
              <a:defRPr sz="1100" b="1">
                <a:solidFill>
                  <a:schemeClr val="dk2"/>
                </a:solidFill>
              </a:defRPr>
            </a:lvl1pPr>
            <a:lvl2pPr lvl="1" rtl="0">
              <a:spcBef>
                <a:spcPts val="400"/>
              </a:spcBef>
              <a:spcAft>
                <a:spcPts val="0"/>
              </a:spcAft>
              <a:buClr>
                <a:schemeClr val="dk2"/>
              </a:buClr>
              <a:buSzPts val="1100"/>
              <a:buNone/>
              <a:defRPr sz="1100" b="1">
                <a:solidFill>
                  <a:schemeClr val="dk2"/>
                </a:solidFill>
              </a:defRPr>
            </a:lvl2pPr>
            <a:lvl3pPr lvl="2" rtl="0">
              <a:spcBef>
                <a:spcPts val="400"/>
              </a:spcBef>
              <a:spcAft>
                <a:spcPts val="0"/>
              </a:spcAft>
              <a:buClr>
                <a:schemeClr val="dk2"/>
              </a:buClr>
              <a:buSzPts val="1100"/>
              <a:buNone/>
              <a:defRPr sz="1100" b="1">
                <a:solidFill>
                  <a:schemeClr val="dk2"/>
                </a:solidFill>
              </a:defRPr>
            </a:lvl3pPr>
            <a:lvl4pPr lvl="3" rtl="0">
              <a:spcBef>
                <a:spcPts val="400"/>
              </a:spcBef>
              <a:spcAft>
                <a:spcPts val="0"/>
              </a:spcAft>
              <a:buClr>
                <a:schemeClr val="dk2"/>
              </a:buClr>
              <a:buSzPts val="1100"/>
              <a:buNone/>
              <a:defRPr sz="1100" b="1">
                <a:solidFill>
                  <a:schemeClr val="dk2"/>
                </a:solidFill>
              </a:defRPr>
            </a:lvl4pPr>
            <a:lvl5pPr lvl="4" rtl="0">
              <a:spcBef>
                <a:spcPts val="400"/>
              </a:spcBef>
              <a:spcAft>
                <a:spcPts val="0"/>
              </a:spcAft>
              <a:buClr>
                <a:schemeClr val="dk2"/>
              </a:buClr>
              <a:buSzPts val="1100"/>
              <a:buNone/>
              <a:defRPr sz="1100" b="1">
                <a:solidFill>
                  <a:schemeClr val="dk2"/>
                </a:solidFill>
              </a:defRPr>
            </a:lvl5pPr>
            <a:lvl6pPr lvl="5" rtl="0">
              <a:spcBef>
                <a:spcPts val="400"/>
              </a:spcBef>
              <a:spcAft>
                <a:spcPts val="0"/>
              </a:spcAft>
              <a:buClr>
                <a:schemeClr val="dk2"/>
              </a:buClr>
              <a:buSzPts val="1100"/>
              <a:buNone/>
              <a:defRPr sz="1100" b="1">
                <a:solidFill>
                  <a:schemeClr val="dk2"/>
                </a:solidFill>
              </a:defRPr>
            </a:lvl6pPr>
            <a:lvl7pPr lvl="6" rtl="0">
              <a:spcBef>
                <a:spcPts val="400"/>
              </a:spcBef>
              <a:spcAft>
                <a:spcPts val="0"/>
              </a:spcAft>
              <a:buClr>
                <a:schemeClr val="dk2"/>
              </a:buClr>
              <a:buSzPts val="1100"/>
              <a:buNone/>
              <a:defRPr sz="1100" b="1">
                <a:solidFill>
                  <a:schemeClr val="dk2"/>
                </a:solidFill>
              </a:defRPr>
            </a:lvl7pPr>
            <a:lvl8pPr lvl="7" rtl="0">
              <a:spcBef>
                <a:spcPts val="400"/>
              </a:spcBef>
              <a:spcAft>
                <a:spcPts val="0"/>
              </a:spcAft>
              <a:buClr>
                <a:schemeClr val="dk2"/>
              </a:buClr>
              <a:buSzPts val="1100"/>
              <a:buNone/>
              <a:defRPr sz="1100" b="1">
                <a:solidFill>
                  <a:schemeClr val="dk2"/>
                </a:solidFill>
              </a:defRPr>
            </a:lvl8pPr>
            <a:lvl9pPr lvl="8" rtl="0">
              <a:spcBef>
                <a:spcPts val="400"/>
              </a:spcBef>
              <a:spcAft>
                <a:spcPts val="0"/>
              </a:spcAft>
              <a:buClr>
                <a:schemeClr val="dk2"/>
              </a:buClr>
              <a:buSzPts val="1100"/>
              <a:buNone/>
              <a:defRPr sz="1100" b="1">
                <a:solidFill>
                  <a:schemeClr val="dk2"/>
                </a:solidFill>
              </a:defRPr>
            </a:lvl9pPr>
          </a:lstStyle>
          <a:p>
            <a:endParaRPr/>
          </a:p>
        </p:txBody>
      </p:sp>
      <p:sp>
        <p:nvSpPr>
          <p:cNvPr id="349" name="Google Shape;349;p46"/>
          <p:cNvSpPr txBox="1">
            <a:spLocks noGrp="1"/>
          </p:cNvSpPr>
          <p:nvPr>
            <p:ph type="subTitle" idx="13"/>
          </p:nvPr>
        </p:nvSpPr>
        <p:spPr>
          <a:xfrm>
            <a:off x="4719375" y="3241313"/>
            <a:ext cx="1038000" cy="601500"/>
          </a:xfrm>
          <a:prstGeom prst="rect">
            <a:avLst/>
          </a:prstGeom>
        </p:spPr>
        <p:txBody>
          <a:bodyPr spcFirstLastPara="1" wrap="square" lIns="34275" tIns="17125" rIns="34275" bIns="17125" anchor="ctr" anchorCtr="0">
            <a:normAutofit/>
          </a:bodyPr>
          <a:lstStyle>
            <a:lvl1pPr lvl="0" rtl="0">
              <a:spcBef>
                <a:spcPts val="700"/>
              </a:spcBef>
              <a:spcAft>
                <a:spcPts val="0"/>
              </a:spcAft>
              <a:buClr>
                <a:schemeClr val="dk2"/>
              </a:buClr>
              <a:buSzPts val="1100"/>
              <a:buNone/>
              <a:defRPr sz="1100" b="1">
                <a:solidFill>
                  <a:schemeClr val="dk2"/>
                </a:solidFill>
              </a:defRPr>
            </a:lvl1pPr>
            <a:lvl2pPr lvl="1" rtl="0">
              <a:spcBef>
                <a:spcPts val="400"/>
              </a:spcBef>
              <a:spcAft>
                <a:spcPts val="0"/>
              </a:spcAft>
              <a:buClr>
                <a:schemeClr val="dk2"/>
              </a:buClr>
              <a:buSzPts val="1100"/>
              <a:buNone/>
              <a:defRPr sz="1100" b="1">
                <a:solidFill>
                  <a:schemeClr val="dk2"/>
                </a:solidFill>
              </a:defRPr>
            </a:lvl2pPr>
            <a:lvl3pPr lvl="2" rtl="0">
              <a:spcBef>
                <a:spcPts val="400"/>
              </a:spcBef>
              <a:spcAft>
                <a:spcPts val="0"/>
              </a:spcAft>
              <a:buClr>
                <a:schemeClr val="dk2"/>
              </a:buClr>
              <a:buSzPts val="1100"/>
              <a:buNone/>
              <a:defRPr sz="1100" b="1">
                <a:solidFill>
                  <a:schemeClr val="dk2"/>
                </a:solidFill>
              </a:defRPr>
            </a:lvl3pPr>
            <a:lvl4pPr lvl="3" rtl="0">
              <a:spcBef>
                <a:spcPts val="400"/>
              </a:spcBef>
              <a:spcAft>
                <a:spcPts val="0"/>
              </a:spcAft>
              <a:buClr>
                <a:schemeClr val="dk2"/>
              </a:buClr>
              <a:buSzPts val="1100"/>
              <a:buNone/>
              <a:defRPr sz="1100" b="1">
                <a:solidFill>
                  <a:schemeClr val="dk2"/>
                </a:solidFill>
              </a:defRPr>
            </a:lvl4pPr>
            <a:lvl5pPr lvl="4" rtl="0">
              <a:spcBef>
                <a:spcPts val="400"/>
              </a:spcBef>
              <a:spcAft>
                <a:spcPts val="0"/>
              </a:spcAft>
              <a:buClr>
                <a:schemeClr val="dk2"/>
              </a:buClr>
              <a:buSzPts val="1100"/>
              <a:buNone/>
              <a:defRPr sz="1100" b="1">
                <a:solidFill>
                  <a:schemeClr val="dk2"/>
                </a:solidFill>
              </a:defRPr>
            </a:lvl5pPr>
            <a:lvl6pPr lvl="5" rtl="0">
              <a:spcBef>
                <a:spcPts val="400"/>
              </a:spcBef>
              <a:spcAft>
                <a:spcPts val="0"/>
              </a:spcAft>
              <a:buClr>
                <a:schemeClr val="dk2"/>
              </a:buClr>
              <a:buSzPts val="1100"/>
              <a:buNone/>
              <a:defRPr sz="1100" b="1">
                <a:solidFill>
                  <a:schemeClr val="dk2"/>
                </a:solidFill>
              </a:defRPr>
            </a:lvl6pPr>
            <a:lvl7pPr lvl="6" rtl="0">
              <a:spcBef>
                <a:spcPts val="400"/>
              </a:spcBef>
              <a:spcAft>
                <a:spcPts val="0"/>
              </a:spcAft>
              <a:buClr>
                <a:schemeClr val="dk2"/>
              </a:buClr>
              <a:buSzPts val="1100"/>
              <a:buNone/>
              <a:defRPr sz="1100" b="1">
                <a:solidFill>
                  <a:schemeClr val="dk2"/>
                </a:solidFill>
              </a:defRPr>
            </a:lvl7pPr>
            <a:lvl8pPr lvl="7" rtl="0">
              <a:spcBef>
                <a:spcPts val="400"/>
              </a:spcBef>
              <a:spcAft>
                <a:spcPts val="0"/>
              </a:spcAft>
              <a:buClr>
                <a:schemeClr val="dk2"/>
              </a:buClr>
              <a:buSzPts val="1100"/>
              <a:buNone/>
              <a:defRPr sz="1100" b="1">
                <a:solidFill>
                  <a:schemeClr val="dk2"/>
                </a:solidFill>
              </a:defRPr>
            </a:lvl8pPr>
            <a:lvl9pPr lvl="8" rtl="0">
              <a:spcBef>
                <a:spcPts val="400"/>
              </a:spcBef>
              <a:spcAft>
                <a:spcPts val="0"/>
              </a:spcAft>
              <a:buClr>
                <a:schemeClr val="dk2"/>
              </a:buClr>
              <a:buSzPts val="1100"/>
              <a:buNone/>
              <a:defRPr sz="1100" b="1">
                <a:solidFill>
                  <a:schemeClr val="dk2"/>
                </a:solidFill>
              </a:defRPr>
            </a:lvl9pPr>
          </a:lstStyle>
          <a:p>
            <a:endParaRPr/>
          </a:p>
        </p:txBody>
      </p:sp>
      <p:sp>
        <p:nvSpPr>
          <p:cNvPr id="350" name="Google Shape;350;p46"/>
          <p:cNvSpPr txBox="1">
            <a:spLocks noGrp="1"/>
          </p:cNvSpPr>
          <p:nvPr>
            <p:ph type="subTitle" idx="14"/>
          </p:nvPr>
        </p:nvSpPr>
        <p:spPr>
          <a:xfrm>
            <a:off x="6076500" y="3241313"/>
            <a:ext cx="1038000" cy="601500"/>
          </a:xfrm>
          <a:prstGeom prst="rect">
            <a:avLst/>
          </a:prstGeom>
        </p:spPr>
        <p:txBody>
          <a:bodyPr spcFirstLastPara="1" wrap="square" lIns="34275" tIns="17125" rIns="34275" bIns="17125" anchor="ctr" anchorCtr="0">
            <a:normAutofit/>
          </a:bodyPr>
          <a:lstStyle>
            <a:lvl1pPr lvl="0" rtl="0">
              <a:spcBef>
                <a:spcPts val="700"/>
              </a:spcBef>
              <a:spcAft>
                <a:spcPts val="0"/>
              </a:spcAft>
              <a:buClr>
                <a:schemeClr val="dk2"/>
              </a:buClr>
              <a:buSzPts val="1100"/>
              <a:buNone/>
              <a:defRPr sz="1100" b="1">
                <a:solidFill>
                  <a:schemeClr val="dk2"/>
                </a:solidFill>
              </a:defRPr>
            </a:lvl1pPr>
            <a:lvl2pPr lvl="1" rtl="0">
              <a:spcBef>
                <a:spcPts val="400"/>
              </a:spcBef>
              <a:spcAft>
                <a:spcPts val="0"/>
              </a:spcAft>
              <a:buClr>
                <a:schemeClr val="dk2"/>
              </a:buClr>
              <a:buSzPts val="1100"/>
              <a:buNone/>
              <a:defRPr sz="1100" b="1">
                <a:solidFill>
                  <a:schemeClr val="dk2"/>
                </a:solidFill>
              </a:defRPr>
            </a:lvl2pPr>
            <a:lvl3pPr lvl="2" rtl="0">
              <a:spcBef>
                <a:spcPts val="400"/>
              </a:spcBef>
              <a:spcAft>
                <a:spcPts val="0"/>
              </a:spcAft>
              <a:buClr>
                <a:schemeClr val="dk2"/>
              </a:buClr>
              <a:buSzPts val="1100"/>
              <a:buNone/>
              <a:defRPr sz="1100" b="1">
                <a:solidFill>
                  <a:schemeClr val="dk2"/>
                </a:solidFill>
              </a:defRPr>
            </a:lvl3pPr>
            <a:lvl4pPr lvl="3" rtl="0">
              <a:spcBef>
                <a:spcPts val="400"/>
              </a:spcBef>
              <a:spcAft>
                <a:spcPts val="0"/>
              </a:spcAft>
              <a:buClr>
                <a:schemeClr val="dk2"/>
              </a:buClr>
              <a:buSzPts val="1100"/>
              <a:buNone/>
              <a:defRPr sz="1100" b="1">
                <a:solidFill>
                  <a:schemeClr val="dk2"/>
                </a:solidFill>
              </a:defRPr>
            </a:lvl4pPr>
            <a:lvl5pPr lvl="4" rtl="0">
              <a:spcBef>
                <a:spcPts val="400"/>
              </a:spcBef>
              <a:spcAft>
                <a:spcPts val="0"/>
              </a:spcAft>
              <a:buClr>
                <a:schemeClr val="dk2"/>
              </a:buClr>
              <a:buSzPts val="1100"/>
              <a:buNone/>
              <a:defRPr sz="1100" b="1">
                <a:solidFill>
                  <a:schemeClr val="dk2"/>
                </a:solidFill>
              </a:defRPr>
            </a:lvl5pPr>
            <a:lvl6pPr lvl="5" rtl="0">
              <a:spcBef>
                <a:spcPts val="400"/>
              </a:spcBef>
              <a:spcAft>
                <a:spcPts val="0"/>
              </a:spcAft>
              <a:buClr>
                <a:schemeClr val="dk2"/>
              </a:buClr>
              <a:buSzPts val="1100"/>
              <a:buNone/>
              <a:defRPr sz="1100" b="1">
                <a:solidFill>
                  <a:schemeClr val="dk2"/>
                </a:solidFill>
              </a:defRPr>
            </a:lvl6pPr>
            <a:lvl7pPr lvl="6" rtl="0">
              <a:spcBef>
                <a:spcPts val="400"/>
              </a:spcBef>
              <a:spcAft>
                <a:spcPts val="0"/>
              </a:spcAft>
              <a:buClr>
                <a:schemeClr val="dk2"/>
              </a:buClr>
              <a:buSzPts val="1100"/>
              <a:buNone/>
              <a:defRPr sz="1100" b="1">
                <a:solidFill>
                  <a:schemeClr val="dk2"/>
                </a:solidFill>
              </a:defRPr>
            </a:lvl7pPr>
            <a:lvl8pPr lvl="7" rtl="0">
              <a:spcBef>
                <a:spcPts val="400"/>
              </a:spcBef>
              <a:spcAft>
                <a:spcPts val="0"/>
              </a:spcAft>
              <a:buClr>
                <a:schemeClr val="dk2"/>
              </a:buClr>
              <a:buSzPts val="1100"/>
              <a:buNone/>
              <a:defRPr sz="1100" b="1">
                <a:solidFill>
                  <a:schemeClr val="dk2"/>
                </a:solidFill>
              </a:defRPr>
            </a:lvl8pPr>
            <a:lvl9pPr lvl="8" rtl="0">
              <a:spcBef>
                <a:spcPts val="400"/>
              </a:spcBef>
              <a:spcAft>
                <a:spcPts val="0"/>
              </a:spcAft>
              <a:buClr>
                <a:schemeClr val="dk2"/>
              </a:buClr>
              <a:buSzPts val="1100"/>
              <a:buNone/>
              <a:defRPr sz="1100" b="1">
                <a:solidFill>
                  <a:schemeClr val="dk2"/>
                </a:solidFill>
              </a:defRPr>
            </a:lvl9pPr>
          </a:lstStyle>
          <a:p>
            <a:endParaRPr/>
          </a:p>
        </p:txBody>
      </p:sp>
      <p:sp>
        <p:nvSpPr>
          <p:cNvPr id="351" name="Google Shape;351;p46"/>
          <p:cNvSpPr txBox="1">
            <a:spLocks noGrp="1"/>
          </p:cNvSpPr>
          <p:nvPr>
            <p:ph type="subTitle" idx="15"/>
          </p:nvPr>
        </p:nvSpPr>
        <p:spPr>
          <a:xfrm>
            <a:off x="7413725" y="3241313"/>
            <a:ext cx="1038000" cy="601500"/>
          </a:xfrm>
          <a:prstGeom prst="rect">
            <a:avLst/>
          </a:prstGeom>
        </p:spPr>
        <p:txBody>
          <a:bodyPr spcFirstLastPara="1" wrap="square" lIns="34275" tIns="17125" rIns="34275" bIns="17125" anchor="ctr" anchorCtr="0">
            <a:normAutofit/>
          </a:bodyPr>
          <a:lstStyle>
            <a:lvl1pPr lvl="0" rtl="0">
              <a:spcBef>
                <a:spcPts val="700"/>
              </a:spcBef>
              <a:spcAft>
                <a:spcPts val="0"/>
              </a:spcAft>
              <a:buClr>
                <a:schemeClr val="dk2"/>
              </a:buClr>
              <a:buSzPts val="1100"/>
              <a:buNone/>
              <a:defRPr sz="1100" b="1">
                <a:solidFill>
                  <a:schemeClr val="dk2"/>
                </a:solidFill>
              </a:defRPr>
            </a:lvl1pPr>
            <a:lvl2pPr lvl="1" rtl="0">
              <a:spcBef>
                <a:spcPts val="400"/>
              </a:spcBef>
              <a:spcAft>
                <a:spcPts val="0"/>
              </a:spcAft>
              <a:buClr>
                <a:schemeClr val="dk2"/>
              </a:buClr>
              <a:buSzPts val="1100"/>
              <a:buNone/>
              <a:defRPr sz="1100" b="1">
                <a:solidFill>
                  <a:schemeClr val="dk2"/>
                </a:solidFill>
              </a:defRPr>
            </a:lvl2pPr>
            <a:lvl3pPr lvl="2" rtl="0">
              <a:spcBef>
                <a:spcPts val="400"/>
              </a:spcBef>
              <a:spcAft>
                <a:spcPts val="0"/>
              </a:spcAft>
              <a:buClr>
                <a:schemeClr val="dk2"/>
              </a:buClr>
              <a:buSzPts val="1100"/>
              <a:buNone/>
              <a:defRPr sz="1100" b="1">
                <a:solidFill>
                  <a:schemeClr val="dk2"/>
                </a:solidFill>
              </a:defRPr>
            </a:lvl3pPr>
            <a:lvl4pPr lvl="3" rtl="0">
              <a:spcBef>
                <a:spcPts val="400"/>
              </a:spcBef>
              <a:spcAft>
                <a:spcPts val="0"/>
              </a:spcAft>
              <a:buClr>
                <a:schemeClr val="dk2"/>
              </a:buClr>
              <a:buSzPts val="1100"/>
              <a:buNone/>
              <a:defRPr sz="1100" b="1">
                <a:solidFill>
                  <a:schemeClr val="dk2"/>
                </a:solidFill>
              </a:defRPr>
            </a:lvl4pPr>
            <a:lvl5pPr lvl="4" rtl="0">
              <a:spcBef>
                <a:spcPts val="400"/>
              </a:spcBef>
              <a:spcAft>
                <a:spcPts val="0"/>
              </a:spcAft>
              <a:buClr>
                <a:schemeClr val="dk2"/>
              </a:buClr>
              <a:buSzPts val="1100"/>
              <a:buNone/>
              <a:defRPr sz="1100" b="1">
                <a:solidFill>
                  <a:schemeClr val="dk2"/>
                </a:solidFill>
              </a:defRPr>
            </a:lvl5pPr>
            <a:lvl6pPr lvl="5" rtl="0">
              <a:spcBef>
                <a:spcPts val="400"/>
              </a:spcBef>
              <a:spcAft>
                <a:spcPts val="0"/>
              </a:spcAft>
              <a:buClr>
                <a:schemeClr val="dk2"/>
              </a:buClr>
              <a:buSzPts val="1100"/>
              <a:buNone/>
              <a:defRPr sz="1100" b="1">
                <a:solidFill>
                  <a:schemeClr val="dk2"/>
                </a:solidFill>
              </a:defRPr>
            </a:lvl6pPr>
            <a:lvl7pPr lvl="6" rtl="0">
              <a:spcBef>
                <a:spcPts val="400"/>
              </a:spcBef>
              <a:spcAft>
                <a:spcPts val="0"/>
              </a:spcAft>
              <a:buClr>
                <a:schemeClr val="dk2"/>
              </a:buClr>
              <a:buSzPts val="1100"/>
              <a:buNone/>
              <a:defRPr sz="1100" b="1">
                <a:solidFill>
                  <a:schemeClr val="dk2"/>
                </a:solidFill>
              </a:defRPr>
            </a:lvl7pPr>
            <a:lvl8pPr lvl="7" rtl="0">
              <a:spcBef>
                <a:spcPts val="400"/>
              </a:spcBef>
              <a:spcAft>
                <a:spcPts val="0"/>
              </a:spcAft>
              <a:buClr>
                <a:schemeClr val="dk2"/>
              </a:buClr>
              <a:buSzPts val="1100"/>
              <a:buNone/>
              <a:defRPr sz="1100" b="1">
                <a:solidFill>
                  <a:schemeClr val="dk2"/>
                </a:solidFill>
              </a:defRPr>
            </a:lvl8pPr>
            <a:lvl9pPr lvl="8" rtl="0">
              <a:spcBef>
                <a:spcPts val="400"/>
              </a:spcBef>
              <a:spcAft>
                <a:spcPts val="0"/>
              </a:spcAft>
              <a:buClr>
                <a:schemeClr val="dk2"/>
              </a:buClr>
              <a:buSzPts val="1100"/>
              <a:buNone/>
              <a:defRPr sz="1100" b="1">
                <a:solidFill>
                  <a:schemeClr val="dk2"/>
                </a:solidFill>
              </a:defRPr>
            </a:lvl9pPr>
          </a:lstStyle>
          <a:p>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AAA-Highlights-Slide">
  <p:cSld name="TITLE_4_1_1_1_1">
    <p:spTree>
      <p:nvGrpSpPr>
        <p:cNvPr id="1" name="Shape 352"/>
        <p:cNvGrpSpPr/>
        <p:nvPr/>
      </p:nvGrpSpPr>
      <p:grpSpPr>
        <a:xfrm>
          <a:off x="0" y="0"/>
          <a:ext cx="0" cy="0"/>
          <a:chOff x="0" y="0"/>
          <a:chExt cx="0" cy="0"/>
        </a:xfrm>
      </p:grpSpPr>
      <p:sp>
        <p:nvSpPr>
          <p:cNvPr id="353" name="Google Shape;353;p47"/>
          <p:cNvSpPr txBox="1"/>
          <p:nvPr/>
        </p:nvSpPr>
        <p:spPr>
          <a:xfrm>
            <a:off x="297566" y="4755584"/>
            <a:ext cx="2954400" cy="130805"/>
          </a:xfrm>
          <a:prstGeom prst="rect">
            <a:avLst/>
          </a:prstGeom>
          <a:noFill/>
          <a:ln>
            <a:noFill/>
          </a:ln>
        </p:spPr>
        <p:txBody>
          <a:bodyPr spcFirstLastPara="1" wrap="square" lIns="19050" tIns="19050" rIns="19050" bIns="19050" anchor="ctr" anchorCtr="0">
            <a:spAutoFit/>
          </a:bodyPr>
          <a:lstStyle/>
          <a:p>
            <a:pPr marL="0" lvl="0" indent="0" algn="r" rtl="0">
              <a:spcBef>
                <a:spcPts val="0"/>
              </a:spcBef>
              <a:spcAft>
                <a:spcPts val="0"/>
              </a:spcAft>
              <a:buClr>
                <a:schemeClr val="dk1"/>
              </a:buClr>
              <a:buFont typeface="Arial"/>
              <a:buNone/>
            </a:pPr>
            <a:fld id="{00000000-1234-1234-1234-123412341234}" type="slidenum">
              <a:rPr lang="en" sz="600">
                <a:solidFill>
                  <a:schemeClr val="dk1"/>
                </a:solidFill>
                <a:latin typeface="Calibri"/>
                <a:ea typeface="Calibri"/>
                <a:cs typeface="Calibri"/>
                <a:sym typeface="Calibri"/>
              </a:rPr>
              <a:pPr marL="0" lvl="0" indent="0" algn="r" rtl="0">
                <a:spcBef>
                  <a:spcPts val="0"/>
                </a:spcBef>
                <a:spcAft>
                  <a:spcPts val="0"/>
                </a:spcAft>
                <a:buClr>
                  <a:schemeClr val="dk1"/>
                </a:buClr>
                <a:buFont typeface="Arial"/>
                <a:buNone/>
              </a:pPr>
              <a:t>‹#›</a:t>
            </a:fld>
            <a:r>
              <a:rPr lang="en" sz="600" b="0" i="0" u="none" strike="noStrike" cap="none">
                <a:solidFill>
                  <a:schemeClr val="dk1"/>
                </a:solidFill>
                <a:latin typeface="Arial"/>
                <a:ea typeface="Arial"/>
                <a:cs typeface="Arial"/>
                <a:sym typeface="Arial"/>
              </a:rPr>
              <a:t>  </a:t>
            </a:r>
            <a:r>
              <a:rPr lang="en" sz="600" b="0" i="0" u="none" strike="noStrike" cap="none">
                <a:solidFill>
                  <a:srgbClr val="000000"/>
                </a:solidFill>
                <a:latin typeface="Arial"/>
                <a:ea typeface="Arial"/>
                <a:cs typeface="Arial"/>
                <a:sym typeface="Arial"/>
              </a:rPr>
              <a:t>   I     American Arbitration Association, International Centre for Dispute Resolution</a:t>
            </a:r>
            <a:endParaRPr sz="500"/>
          </a:p>
        </p:txBody>
      </p:sp>
      <p:pic>
        <p:nvPicPr>
          <p:cNvPr id="354" name="Google Shape;354;p47" descr="logo3.png"/>
          <p:cNvPicPr preferRelativeResize="0"/>
          <p:nvPr/>
        </p:nvPicPr>
        <p:blipFill rotWithShape="1">
          <a:blip r:embed="rId2">
            <a:alphaModFix/>
          </a:blip>
          <a:srcRect/>
          <a:stretch/>
        </p:blipFill>
        <p:spPr>
          <a:xfrm>
            <a:off x="8501749" y="4664249"/>
            <a:ext cx="344759" cy="304007"/>
          </a:xfrm>
          <a:prstGeom prst="rect">
            <a:avLst/>
          </a:prstGeom>
          <a:noFill/>
          <a:ln>
            <a:noFill/>
          </a:ln>
        </p:spPr>
      </p:pic>
      <p:sp>
        <p:nvSpPr>
          <p:cNvPr id="355" name="Google Shape;355;p47"/>
          <p:cNvSpPr txBox="1">
            <a:spLocks noGrp="1"/>
          </p:cNvSpPr>
          <p:nvPr>
            <p:ph type="title"/>
          </p:nvPr>
        </p:nvSpPr>
        <p:spPr>
          <a:xfrm>
            <a:off x="523875" y="276225"/>
            <a:ext cx="4029001" cy="631800"/>
          </a:xfrm>
          <a:prstGeom prst="rect">
            <a:avLst/>
          </a:prstGeom>
        </p:spPr>
        <p:txBody>
          <a:bodyPr spcFirstLastPara="1" wrap="square" lIns="34275" tIns="17125" rIns="34275" bIns="17125" anchor="b" anchorCtr="0">
            <a:normAutofit/>
          </a:bodyPr>
          <a:lstStyle>
            <a:lvl1pPr lvl="0" rtl="0">
              <a:spcBef>
                <a:spcPts val="0"/>
              </a:spcBef>
              <a:spcAft>
                <a:spcPts val="0"/>
              </a:spcAft>
              <a:buSzPts val="2100"/>
              <a:buNone/>
              <a:defRPr sz="2100"/>
            </a:lvl1pPr>
            <a:lvl2pPr lvl="1" rtl="0">
              <a:spcBef>
                <a:spcPts val="0"/>
              </a:spcBef>
              <a:spcAft>
                <a:spcPts val="0"/>
              </a:spcAft>
              <a:buSzPts val="500"/>
              <a:buNone/>
              <a:defRPr/>
            </a:lvl2pPr>
            <a:lvl3pPr lvl="2" rtl="0">
              <a:spcBef>
                <a:spcPts val="0"/>
              </a:spcBef>
              <a:spcAft>
                <a:spcPts val="0"/>
              </a:spcAft>
              <a:buSzPts val="500"/>
              <a:buNone/>
              <a:defRPr/>
            </a:lvl3pPr>
            <a:lvl4pPr lvl="3" rtl="0">
              <a:spcBef>
                <a:spcPts val="0"/>
              </a:spcBef>
              <a:spcAft>
                <a:spcPts val="0"/>
              </a:spcAft>
              <a:buSzPts val="500"/>
              <a:buNone/>
              <a:defRPr/>
            </a:lvl4pPr>
            <a:lvl5pPr lvl="4" rtl="0">
              <a:spcBef>
                <a:spcPts val="0"/>
              </a:spcBef>
              <a:spcAft>
                <a:spcPts val="0"/>
              </a:spcAft>
              <a:buSzPts val="500"/>
              <a:buNone/>
              <a:defRPr/>
            </a:lvl5pPr>
            <a:lvl6pPr lvl="5" rtl="0">
              <a:spcBef>
                <a:spcPts val="0"/>
              </a:spcBef>
              <a:spcAft>
                <a:spcPts val="0"/>
              </a:spcAft>
              <a:buSzPts val="500"/>
              <a:buNone/>
              <a:defRPr/>
            </a:lvl6pPr>
            <a:lvl7pPr lvl="6" rtl="0">
              <a:spcBef>
                <a:spcPts val="0"/>
              </a:spcBef>
              <a:spcAft>
                <a:spcPts val="0"/>
              </a:spcAft>
              <a:buSzPts val="500"/>
              <a:buNone/>
              <a:defRPr/>
            </a:lvl7pPr>
            <a:lvl8pPr lvl="7" rtl="0">
              <a:spcBef>
                <a:spcPts val="0"/>
              </a:spcBef>
              <a:spcAft>
                <a:spcPts val="0"/>
              </a:spcAft>
              <a:buSzPts val="500"/>
              <a:buNone/>
              <a:defRPr/>
            </a:lvl8pPr>
            <a:lvl9pPr lvl="8" rtl="0">
              <a:spcBef>
                <a:spcPts val="0"/>
              </a:spcBef>
              <a:spcAft>
                <a:spcPts val="0"/>
              </a:spcAft>
              <a:buSzPts val="500"/>
              <a:buNone/>
              <a:defRPr/>
            </a:lvl9pPr>
          </a:lstStyle>
          <a:p>
            <a:endParaRPr/>
          </a:p>
        </p:txBody>
      </p:sp>
      <p:sp>
        <p:nvSpPr>
          <p:cNvPr id="356" name="Google Shape;356;p47"/>
          <p:cNvSpPr>
            <a:spLocks noGrp="1"/>
          </p:cNvSpPr>
          <p:nvPr>
            <p:ph type="pic" idx="2"/>
          </p:nvPr>
        </p:nvSpPr>
        <p:spPr>
          <a:xfrm flipH="1">
            <a:off x="252725" y="1322450"/>
            <a:ext cx="1116000" cy="2066700"/>
          </a:xfrm>
          <a:prstGeom prst="round1Rect">
            <a:avLst>
              <a:gd name="adj" fmla="val 25522"/>
            </a:avLst>
          </a:prstGeom>
          <a:noFill/>
          <a:ln>
            <a:noFill/>
          </a:ln>
        </p:spPr>
      </p:sp>
      <p:sp>
        <p:nvSpPr>
          <p:cNvPr id="357" name="Google Shape;357;p47"/>
          <p:cNvSpPr>
            <a:spLocks noGrp="1"/>
          </p:cNvSpPr>
          <p:nvPr>
            <p:ph type="pic" idx="3"/>
          </p:nvPr>
        </p:nvSpPr>
        <p:spPr>
          <a:xfrm flipH="1">
            <a:off x="1507863" y="1322450"/>
            <a:ext cx="1116000" cy="2066700"/>
          </a:xfrm>
          <a:prstGeom prst="round1Rect">
            <a:avLst>
              <a:gd name="adj" fmla="val 25522"/>
            </a:avLst>
          </a:prstGeom>
          <a:noFill/>
          <a:ln>
            <a:noFill/>
          </a:ln>
        </p:spPr>
      </p:sp>
      <p:sp>
        <p:nvSpPr>
          <p:cNvPr id="358" name="Google Shape;358;p47"/>
          <p:cNvSpPr>
            <a:spLocks noGrp="1"/>
          </p:cNvSpPr>
          <p:nvPr>
            <p:ph type="pic" idx="4"/>
          </p:nvPr>
        </p:nvSpPr>
        <p:spPr>
          <a:xfrm flipH="1">
            <a:off x="2758850" y="1322450"/>
            <a:ext cx="1116000" cy="2066700"/>
          </a:xfrm>
          <a:prstGeom prst="round1Rect">
            <a:avLst>
              <a:gd name="adj" fmla="val 25522"/>
            </a:avLst>
          </a:prstGeom>
          <a:noFill/>
          <a:ln>
            <a:noFill/>
          </a:ln>
        </p:spPr>
      </p:sp>
      <p:sp>
        <p:nvSpPr>
          <p:cNvPr id="359" name="Google Shape;359;p47"/>
          <p:cNvSpPr>
            <a:spLocks noGrp="1"/>
          </p:cNvSpPr>
          <p:nvPr>
            <p:ph type="pic" idx="5"/>
          </p:nvPr>
        </p:nvSpPr>
        <p:spPr>
          <a:xfrm flipH="1">
            <a:off x="4016037" y="1322450"/>
            <a:ext cx="1116000" cy="2066700"/>
          </a:xfrm>
          <a:prstGeom prst="round1Rect">
            <a:avLst>
              <a:gd name="adj" fmla="val 25522"/>
            </a:avLst>
          </a:prstGeom>
          <a:noFill/>
          <a:ln>
            <a:noFill/>
          </a:ln>
        </p:spPr>
      </p:sp>
      <p:sp>
        <p:nvSpPr>
          <p:cNvPr id="360" name="Google Shape;360;p47"/>
          <p:cNvSpPr>
            <a:spLocks noGrp="1"/>
          </p:cNvSpPr>
          <p:nvPr>
            <p:ph type="pic" idx="6"/>
          </p:nvPr>
        </p:nvSpPr>
        <p:spPr>
          <a:xfrm flipH="1">
            <a:off x="5270139" y="1322450"/>
            <a:ext cx="1116000" cy="2066700"/>
          </a:xfrm>
          <a:prstGeom prst="round1Rect">
            <a:avLst>
              <a:gd name="adj" fmla="val 25522"/>
            </a:avLst>
          </a:prstGeom>
          <a:noFill/>
          <a:ln>
            <a:noFill/>
          </a:ln>
        </p:spPr>
      </p:sp>
      <p:sp>
        <p:nvSpPr>
          <p:cNvPr id="361" name="Google Shape;361;p47"/>
          <p:cNvSpPr>
            <a:spLocks noGrp="1"/>
          </p:cNvSpPr>
          <p:nvPr>
            <p:ph type="pic" idx="7"/>
          </p:nvPr>
        </p:nvSpPr>
        <p:spPr>
          <a:xfrm flipH="1">
            <a:off x="6522688" y="1322450"/>
            <a:ext cx="1116000" cy="2066700"/>
          </a:xfrm>
          <a:prstGeom prst="round1Rect">
            <a:avLst>
              <a:gd name="adj" fmla="val 25522"/>
            </a:avLst>
          </a:prstGeom>
          <a:noFill/>
          <a:ln>
            <a:noFill/>
          </a:ln>
        </p:spPr>
      </p:sp>
      <p:sp>
        <p:nvSpPr>
          <p:cNvPr id="362" name="Google Shape;362;p47"/>
          <p:cNvSpPr>
            <a:spLocks noGrp="1"/>
          </p:cNvSpPr>
          <p:nvPr>
            <p:ph type="pic" idx="8"/>
          </p:nvPr>
        </p:nvSpPr>
        <p:spPr>
          <a:xfrm flipH="1">
            <a:off x="7775237" y="1322450"/>
            <a:ext cx="1116000" cy="2066700"/>
          </a:xfrm>
          <a:prstGeom prst="round1Rect">
            <a:avLst>
              <a:gd name="adj" fmla="val 25522"/>
            </a:avLst>
          </a:prstGeom>
          <a:noFill/>
          <a:ln>
            <a:noFill/>
          </a:ln>
        </p:spPr>
      </p:sp>
      <p:sp>
        <p:nvSpPr>
          <p:cNvPr id="363" name="Google Shape;363;p47"/>
          <p:cNvSpPr txBox="1">
            <a:spLocks noGrp="1"/>
          </p:cNvSpPr>
          <p:nvPr>
            <p:ph type="subTitle" idx="1"/>
          </p:nvPr>
        </p:nvSpPr>
        <p:spPr>
          <a:xfrm>
            <a:off x="252725" y="3533450"/>
            <a:ext cx="1116000" cy="369600"/>
          </a:xfrm>
          <a:prstGeom prst="rect">
            <a:avLst/>
          </a:prstGeom>
        </p:spPr>
        <p:txBody>
          <a:bodyPr spcFirstLastPara="1" wrap="square" lIns="34275" tIns="17125" rIns="34275" bIns="17125" anchor="t" anchorCtr="0">
            <a:normAutofit/>
          </a:bodyPr>
          <a:lstStyle>
            <a:lvl1pPr lvl="0" rtl="0">
              <a:spcBef>
                <a:spcPts val="700"/>
              </a:spcBef>
              <a:spcAft>
                <a:spcPts val="0"/>
              </a:spcAft>
              <a:buSzPts val="1000"/>
              <a:buNone/>
              <a:defRPr sz="1000"/>
            </a:lvl1pPr>
            <a:lvl2pPr lvl="1" rtl="0">
              <a:spcBef>
                <a:spcPts val="400"/>
              </a:spcBef>
              <a:spcAft>
                <a:spcPts val="0"/>
              </a:spcAft>
              <a:buSzPts val="1200"/>
              <a:buNone/>
              <a:defRPr sz="1200" b="1"/>
            </a:lvl2pPr>
            <a:lvl3pPr lvl="2" rtl="0">
              <a:spcBef>
                <a:spcPts val="400"/>
              </a:spcBef>
              <a:spcAft>
                <a:spcPts val="0"/>
              </a:spcAft>
              <a:buSzPts val="1200"/>
              <a:buNone/>
              <a:defRPr sz="1200" b="1"/>
            </a:lvl3pPr>
            <a:lvl4pPr lvl="3" rtl="0">
              <a:spcBef>
                <a:spcPts val="400"/>
              </a:spcBef>
              <a:spcAft>
                <a:spcPts val="0"/>
              </a:spcAft>
              <a:buSzPts val="1200"/>
              <a:buNone/>
              <a:defRPr sz="1200" b="1"/>
            </a:lvl4pPr>
            <a:lvl5pPr lvl="4" rtl="0">
              <a:spcBef>
                <a:spcPts val="400"/>
              </a:spcBef>
              <a:spcAft>
                <a:spcPts val="0"/>
              </a:spcAft>
              <a:buSzPts val="1200"/>
              <a:buNone/>
              <a:defRPr sz="1200" b="1"/>
            </a:lvl5pPr>
            <a:lvl6pPr lvl="5" rtl="0">
              <a:spcBef>
                <a:spcPts val="400"/>
              </a:spcBef>
              <a:spcAft>
                <a:spcPts val="0"/>
              </a:spcAft>
              <a:buSzPts val="1200"/>
              <a:buNone/>
              <a:defRPr sz="1200" b="1"/>
            </a:lvl6pPr>
            <a:lvl7pPr lvl="6" rtl="0">
              <a:spcBef>
                <a:spcPts val="400"/>
              </a:spcBef>
              <a:spcAft>
                <a:spcPts val="0"/>
              </a:spcAft>
              <a:buSzPts val="1200"/>
              <a:buNone/>
              <a:defRPr sz="1200" b="1"/>
            </a:lvl7pPr>
            <a:lvl8pPr lvl="7" rtl="0">
              <a:spcBef>
                <a:spcPts val="400"/>
              </a:spcBef>
              <a:spcAft>
                <a:spcPts val="0"/>
              </a:spcAft>
              <a:buSzPts val="1200"/>
              <a:buNone/>
              <a:defRPr sz="1200" b="1"/>
            </a:lvl8pPr>
            <a:lvl9pPr lvl="8" rtl="0">
              <a:spcBef>
                <a:spcPts val="400"/>
              </a:spcBef>
              <a:spcAft>
                <a:spcPts val="0"/>
              </a:spcAft>
              <a:buSzPts val="1200"/>
              <a:buNone/>
              <a:defRPr sz="1200" b="1"/>
            </a:lvl9pPr>
          </a:lstStyle>
          <a:p>
            <a:endParaRPr/>
          </a:p>
        </p:txBody>
      </p:sp>
      <p:sp>
        <p:nvSpPr>
          <p:cNvPr id="364" name="Google Shape;364;p47"/>
          <p:cNvSpPr txBox="1">
            <a:spLocks noGrp="1"/>
          </p:cNvSpPr>
          <p:nvPr>
            <p:ph type="body" idx="9"/>
          </p:nvPr>
        </p:nvSpPr>
        <p:spPr>
          <a:xfrm>
            <a:off x="297575" y="3930932"/>
            <a:ext cx="1071300" cy="600900"/>
          </a:xfrm>
          <a:prstGeom prst="rect">
            <a:avLst/>
          </a:prstGeom>
        </p:spPr>
        <p:txBody>
          <a:bodyPr spcFirstLastPara="1" wrap="square" lIns="34275" tIns="17125" rIns="34275" bIns="17125" anchor="t" anchorCtr="0">
            <a:noAutofit/>
          </a:bodyPr>
          <a:lstStyle>
            <a:lvl1pPr marL="457206" lvl="0" indent="-285753" rtl="0">
              <a:spcBef>
                <a:spcPts val="700"/>
              </a:spcBef>
              <a:spcAft>
                <a:spcPts val="0"/>
              </a:spcAft>
              <a:buSzPts val="900"/>
              <a:buChar char="•"/>
              <a:defRPr sz="900"/>
            </a:lvl1pPr>
            <a:lvl2pPr marL="914411" lvl="1" indent="-279403" rtl="0">
              <a:spcBef>
                <a:spcPts val="400"/>
              </a:spcBef>
              <a:spcAft>
                <a:spcPts val="0"/>
              </a:spcAft>
              <a:buSzPts val="800"/>
              <a:buChar char="•"/>
              <a:defRPr sz="800"/>
            </a:lvl2pPr>
            <a:lvl3pPr marL="1371617" lvl="2" indent="-285753" rtl="0">
              <a:spcBef>
                <a:spcPts val="400"/>
              </a:spcBef>
              <a:spcAft>
                <a:spcPts val="0"/>
              </a:spcAft>
              <a:buSzPts val="900"/>
              <a:buChar char="•"/>
              <a:defRPr sz="900"/>
            </a:lvl3pPr>
            <a:lvl4pPr marL="1828823" lvl="3" indent="-285753" rtl="0">
              <a:spcBef>
                <a:spcPts val="400"/>
              </a:spcBef>
              <a:spcAft>
                <a:spcPts val="0"/>
              </a:spcAft>
              <a:buSzPts val="900"/>
              <a:buChar char="•"/>
              <a:defRPr sz="900"/>
            </a:lvl4pPr>
            <a:lvl5pPr marL="2286029" lvl="4" indent="-285753" rtl="0">
              <a:spcBef>
                <a:spcPts val="400"/>
              </a:spcBef>
              <a:spcAft>
                <a:spcPts val="0"/>
              </a:spcAft>
              <a:buSzPts val="900"/>
              <a:buChar char="•"/>
              <a:defRPr sz="900"/>
            </a:lvl5pPr>
            <a:lvl6pPr marL="2743234" lvl="5" indent="-285753" rtl="0">
              <a:spcBef>
                <a:spcPts val="400"/>
              </a:spcBef>
              <a:spcAft>
                <a:spcPts val="0"/>
              </a:spcAft>
              <a:buSzPts val="900"/>
              <a:buChar char="•"/>
              <a:defRPr sz="900"/>
            </a:lvl6pPr>
            <a:lvl7pPr marL="3200440" lvl="6" indent="-285753" rtl="0">
              <a:spcBef>
                <a:spcPts val="400"/>
              </a:spcBef>
              <a:spcAft>
                <a:spcPts val="0"/>
              </a:spcAft>
              <a:buSzPts val="900"/>
              <a:buChar char="•"/>
              <a:defRPr sz="900"/>
            </a:lvl7pPr>
            <a:lvl8pPr marL="3657646" lvl="7" indent="-285753" rtl="0">
              <a:spcBef>
                <a:spcPts val="400"/>
              </a:spcBef>
              <a:spcAft>
                <a:spcPts val="0"/>
              </a:spcAft>
              <a:buSzPts val="900"/>
              <a:buChar char="•"/>
              <a:defRPr sz="900"/>
            </a:lvl8pPr>
            <a:lvl9pPr marL="4114851" lvl="8" indent="-285753" rtl="0">
              <a:spcBef>
                <a:spcPts val="400"/>
              </a:spcBef>
              <a:spcAft>
                <a:spcPts val="0"/>
              </a:spcAft>
              <a:buSzPts val="900"/>
              <a:buChar char="•"/>
              <a:defRPr sz="900"/>
            </a:lvl9pPr>
          </a:lstStyle>
          <a:p>
            <a:endParaRPr/>
          </a:p>
        </p:txBody>
      </p:sp>
      <p:sp>
        <p:nvSpPr>
          <p:cNvPr id="365" name="Google Shape;365;p47"/>
          <p:cNvSpPr txBox="1">
            <a:spLocks noGrp="1"/>
          </p:cNvSpPr>
          <p:nvPr>
            <p:ph type="subTitle" idx="13"/>
          </p:nvPr>
        </p:nvSpPr>
        <p:spPr>
          <a:xfrm>
            <a:off x="1507801" y="3573175"/>
            <a:ext cx="1116000" cy="369600"/>
          </a:xfrm>
          <a:prstGeom prst="rect">
            <a:avLst/>
          </a:prstGeom>
        </p:spPr>
        <p:txBody>
          <a:bodyPr spcFirstLastPara="1" wrap="square" lIns="34275" tIns="17125" rIns="34275" bIns="17125" anchor="t" anchorCtr="0">
            <a:normAutofit/>
          </a:bodyPr>
          <a:lstStyle>
            <a:lvl1pPr lvl="0" rtl="0">
              <a:spcBef>
                <a:spcPts val="700"/>
              </a:spcBef>
              <a:spcAft>
                <a:spcPts val="0"/>
              </a:spcAft>
              <a:buSzPts val="1000"/>
              <a:buNone/>
              <a:defRPr sz="1000"/>
            </a:lvl1pPr>
            <a:lvl2pPr lvl="1" rtl="0">
              <a:spcBef>
                <a:spcPts val="400"/>
              </a:spcBef>
              <a:spcAft>
                <a:spcPts val="0"/>
              </a:spcAft>
              <a:buSzPts val="1200"/>
              <a:buNone/>
              <a:defRPr sz="1200" b="1"/>
            </a:lvl2pPr>
            <a:lvl3pPr lvl="2" rtl="0">
              <a:spcBef>
                <a:spcPts val="400"/>
              </a:spcBef>
              <a:spcAft>
                <a:spcPts val="0"/>
              </a:spcAft>
              <a:buSzPts val="1200"/>
              <a:buNone/>
              <a:defRPr sz="1200" b="1"/>
            </a:lvl3pPr>
            <a:lvl4pPr lvl="3" rtl="0">
              <a:spcBef>
                <a:spcPts val="400"/>
              </a:spcBef>
              <a:spcAft>
                <a:spcPts val="0"/>
              </a:spcAft>
              <a:buSzPts val="1200"/>
              <a:buNone/>
              <a:defRPr sz="1200" b="1"/>
            </a:lvl4pPr>
            <a:lvl5pPr lvl="4" rtl="0">
              <a:spcBef>
                <a:spcPts val="400"/>
              </a:spcBef>
              <a:spcAft>
                <a:spcPts val="0"/>
              </a:spcAft>
              <a:buSzPts val="1200"/>
              <a:buNone/>
              <a:defRPr sz="1200" b="1"/>
            </a:lvl5pPr>
            <a:lvl6pPr lvl="5" rtl="0">
              <a:spcBef>
                <a:spcPts val="400"/>
              </a:spcBef>
              <a:spcAft>
                <a:spcPts val="0"/>
              </a:spcAft>
              <a:buSzPts val="1200"/>
              <a:buNone/>
              <a:defRPr sz="1200" b="1"/>
            </a:lvl6pPr>
            <a:lvl7pPr lvl="6" rtl="0">
              <a:spcBef>
                <a:spcPts val="400"/>
              </a:spcBef>
              <a:spcAft>
                <a:spcPts val="0"/>
              </a:spcAft>
              <a:buSzPts val="1200"/>
              <a:buNone/>
              <a:defRPr sz="1200" b="1"/>
            </a:lvl7pPr>
            <a:lvl8pPr lvl="7" rtl="0">
              <a:spcBef>
                <a:spcPts val="400"/>
              </a:spcBef>
              <a:spcAft>
                <a:spcPts val="0"/>
              </a:spcAft>
              <a:buSzPts val="1200"/>
              <a:buNone/>
              <a:defRPr sz="1200" b="1"/>
            </a:lvl8pPr>
            <a:lvl9pPr lvl="8" rtl="0">
              <a:spcBef>
                <a:spcPts val="400"/>
              </a:spcBef>
              <a:spcAft>
                <a:spcPts val="0"/>
              </a:spcAft>
              <a:buSzPts val="1200"/>
              <a:buNone/>
              <a:defRPr sz="1200" b="1"/>
            </a:lvl9pPr>
          </a:lstStyle>
          <a:p>
            <a:endParaRPr/>
          </a:p>
        </p:txBody>
      </p:sp>
      <p:sp>
        <p:nvSpPr>
          <p:cNvPr id="366" name="Google Shape;366;p47"/>
          <p:cNvSpPr txBox="1">
            <a:spLocks noGrp="1"/>
          </p:cNvSpPr>
          <p:nvPr>
            <p:ph type="body" idx="14"/>
          </p:nvPr>
        </p:nvSpPr>
        <p:spPr>
          <a:xfrm>
            <a:off x="1552650" y="3970656"/>
            <a:ext cx="1071300" cy="600900"/>
          </a:xfrm>
          <a:prstGeom prst="rect">
            <a:avLst/>
          </a:prstGeom>
        </p:spPr>
        <p:txBody>
          <a:bodyPr spcFirstLastPara="1" wrap="square" lIns="34275" tIns="17125" rIns="34275" bIns="17125" anchor="t" anchorCtr="0">
            <a:noAutofit/>
          </a:bodyPr>
          <a:lstStyle>
            <a:lvl1pPr marL="457206" lvl="0" indent="-285753" rtl="0">
              <a:spcBef>
                <a:spcPts val="700"/>
              </a:spcBef>
              <a:spcAft>
                <a:spcPts val="0"/>
              </a:spcAft>
              <a:buSzPts val="900"/>
              <a:buChar char="•"/>
              <a:defRPr sz="900"/>
            </a:lvl1pPr>
            <a:lvl2pPr marL="914411" lvl="1" indent="-279403" rtl="0">
              <a:spcBef>
                <a:spcPts val="400"/>
              </a:spcBef>
              <a:spcAft>
                <a:spcPts val="0"/>
              </a:spcAft>
              <a:buSzPts val="800"/>
              <a:buChar char="•"/>
              <a:defRPr sz="800"/>
            </a:lvl2pPr>
            <a:lvl3pPr marL="1371617" lvl="2" indent="-285753" rtl="0">
              <a:spcBef>
                <a:spcPts val="400"/>
              </a:spcBef>
              <a:spcAft>
                <a:spcPts val="0"/>
              </a:spcAft>
              <a:buSzPts val="900"/>
              <a:buChar char="•"/>
              <a:defRPr sz="900"/>
            </a:lvl3pPr>
            <a:lvl4pPr marL="1828823" lvl="3" indent="-285753" rtl="0">
              <a:spcBef>
                <a:spcPts val="400"/>
              </a:spcBef>
              <a:spcAft>
                <a:spcPts val="0"/>
              </a:spcAft>
              <a:buSzPts val="900"/>
              <a:buChar char="•"/>
              <a:defRPr sz="900"/>
            </a:lvl4pPr>
            <a:lvl5pPr marL="2286029" lvl="4" indent="-285753" rtl="0">
              <a:spcBef>
                <a:spcPts val="400"/>
              </a:spcBef>
              <a:spcAft>
                <a:spcPts val="0"/>
              </a:spcAft>
              <a:buSzPts val="900"/>
              <a:buChar char="•"/>
              <a:defRPr sz="900"/>
            </a:lvl5pPr>
            <a:lvl6pPr marL="2743234" lvl="5" indent="-285753" rtl="0">
              <a:spcBef>
                <a:spcPts val="400"/>
              </a:spcBef>
              <a:spcAft>
                <a:spcPts val="0"/>
              </a:spcAft>
              <a:buSzPts val="900"/>
              <a:buChar char="•"/>
              <a:defRPr sz="900"/>
            </a:lvl6pPr>
            <a:lvl7pPr marL="3200440" lvl="6" indent="-285753" rtl="0">
              <a:spcBef>
                <a:spcPts val="400"/>
              </a:spcBef>
              <a:spcAft>
                <a:spcPts val="0"/>
              </a:spcAft>
              <a:buSzPts val="900"/>
              <a:buChar char="•"/>
              <a:defRPr sz="900"/>
            </a:lvl7pPr>
            <a:lvl8pPr marL="3657646" lvl="7" indent="-285753" rtl="0">
              <a:spcBef>
                <a:spcPts val="400"/>
              </a:spcBef>
              <a:spcAft>
                <a:spcPts val="0"/>
              </a:spcAft>
              <a:buSzPts val="900"/>
              <a:buChar char="•"/>
              <a:defRPr sz="900"/>
            </a:lvl8pPr>
            <a:lvl9pPr marL="4114851" lvl="8" indent="-285753" rtl="0">
              <a:spcBef>
                <a:spcPts val="400"/>
              </a:spcBef>
              <a:spcAft>
                <a:spcPts val="0"/>
              </a:spcAft>
              <a:buSzPts val="900"/>
              <a:buChar char="•"/>
              <a:defRPr sz="900"/>
            </a:lvl9pPr>
          </a:lstStyle>
          <a:p>
            <a:endParaRPr/>
          </a:p>
        </p:txBody>
      </p:sp>
      <p:sp>
        <p:nvSpPr>
          <p:cNvPr id="367" name="Google Shape;367;p47"/>
          <p:cNvSpPr txBox="1">
            <a:spLocks noGrp="1"/>
          </p:cNvSpPr>
          <p:nvPr>
            <p:ph type="subTitle" idx="15"/>
          </p:nvPr>
        </p:nvSpPr>
        <p:spPr>
          <a:xfrm>
            <a:off x="2762725" y="3573175"/>
            <a:ext cx="1116000" cy="369600"/>
          </a:xfrm>
          <a:prstGeom prst="rect">
            <a:avLst/>
          </a:prstGeom>
        </p:spPr>
        <p:txBody>
          <a:bodyPr spcFirstLastPara="1" wrap="square" lIns="34275" tIns="17125" rIns="34275" bIns="17125" anchor="t" anchorCtr="0">
            <a:normAutofit/>
          </a:bodyPr>
          <a:lstStyle>
            <a:lvl1pPr lvl="0" rtl="0">
              <a:spcBef>
                <a:spcPts val="700"/>
              </a:spcBef>
              <a:spcAft>
                <a:spcPts val="0"/>
              </a:spcAft>
              <a:buSzPts val="1000"/>
              <a:buNone/>
              <a:defRPr sz="1000"/>
            </a:lvl1pPr>
            <a:lvl2pPr lvl="1" rtl="0">
              <a:spcBef>
                <a:spcPts val="400"/>
              </a:spcBef>
              <a:spcAft>
                <a:spcPts val="0"/>
              </a:spcAft>
              <a:buSzPts val="1200"/>
              <a:buNone/>
              <a:defRPr sz="1200" b="1"/>
            </a:lvl2pPr>
            <a:lvl3pPr lvl="2" rtl="0">
              <a:spcBef>
                <a:spcPts val="400"/>
              </a:spcBef>
              <a:spcAft>
                <a:spcPts val="0"/>
              </a:spcAft>
              <a:buSzPts val="1200"/>
              <a:buNone/>
              <a:defRPr sz="1200" b="1"/>
            </a:lvl3pPr>
            <a:lvl4pPr lvl="3" rtl="0">
              <a:spcBef>
                <a:spcPts val="400"/>
              </a:spcBef>
              <a:spcAft>
                <a:spcPts val="0"/>
              </a:spcAft>
              <a:buSzPts val="1200"/>
              <a:buNone/>
              <a:defRPr sz="1200" b="1"/>
            </a:lvl4pPr>
            <a:lvl5pPr lvl="4" rtl="0">
              <a:spcBef>
                <a:spcPts val="400"/>
              </a:spcBef>
              <a:spcAft>
                <a:spcPts val="0"/>
              </a:spcAft>
              <a:buSzPts val="1200"/>
              <a:buNone/>
              <a:defRPr sz="1200" b="1"/>
            </a:lvl5pPr>
            <a:lvl6pPr lvl="5" rtl="0">
              <a:spcBef>
                <a:spcPts val="400"/>
              </a:spcBef>
              <a:spcAft>
                <a:spcPts val="0"/>
              </a:spcAft>
              <a:buSzPts val="1200"/>
              <a:buNone/>
              <a:defRPr sz="1200" b="1"/>
            </a:lvl6pPr>
            <a:lvl7pPr lvl="6" rtl="0">
              <a:spcBef>
                <a:spcPts val="400"/>
              </a:spcBef>
              <a:spcAft>
                <a:spcPts val="0"/>
              </a:spcAft>
              <a:buSzPts val="1200"/>
              <a:buNone/>
              <a:defRPr sz="1200" b="1"/>
            </a:lvl7pPr>
            <a:lvl8pPr lvl="7" rtl="0">
              <a:spcBef>
                <a:spcPts val="400"/>
              </a:spcBef>
              <a:spcAft>
                <a:spcPts val="0"/>
              </a:spcAft>
              <a:buSzPts val="1200"/>
              <a:buNone/>
              <a:defRPr sz="1200" b="1"/>
            </a:lvl8pPr>
            <a:lvl9pPr lvl="8" rtl="0">
              <a:spcBef>
                <a:spcPts val="400"/>
              </a:spcBef>
              <a:spcAft>
                <a:spcPts val="0"/>
              </a:spcAft>
              <a:buSzPts val="1200"/>
              <a:buNone/>
              <a:defRPr sz="1200" b="1"/>
            </a:lvl9pPr>
          </a:lstStyle>
          <a:p>
            <a:endParaRPr/>
          </a:p>
        </p:txBody>
      </p:sp>
      <p:sp>
        <p:nvSpPr>
          <p:cNvPr id="368" name="Google Shape;368;p47"/>
          <p:cNvSpPr txBox="1">
            <a:spLocks noGrp="1"/>
          </p:cNvSpPr>
          <p:nvPr>
            <p:ph type="body" idx="16"/>
          </p:nvPr>
        </p:nvSpPr>
        <p:spPr>
          <a:xfrm>
            <a:off x="2807575" y="3970656"/>
            <a:ext cx="1071300" cy="600900"/>
          </a:xfrm>
          <a:prstGeom prst="rect">
            <a:avLst/>
          </a:prstGeom>
        </p:spPr>
        <p:txBody>
          <a:bodyPr spcFirstLastPara="1" wrap="square" lIns="34275" tIns="17125" rIns="34275" bIns="17125" anchor="t" anchorCtr="0">
            <a:noAutofit/>
          </a:bodyPr>
          <a:lstStyle>
            <a:lvl1pPr marL="457206" lvl="0" indent="-285753" rtl="0">
              <a:spcBef>
                <a:spcPts val="700"/>
              </a:spcBef>
              <a:spcAft>
                <a:spcPts val="0"/>
              </a:spcAft>
              <a:buSzPts val="900"/>
              <a:buChar char="•"/>
              <a:defRPr sz="900"/>
            </a:lvl1pPr>
            <a:lvl2pPr marL="914411" lvl="1" indent="-279403" rtl="0">
              <a:spcBef>
                <a:spcPts val="400"/>
              </a:spcBef>
              <a:spcAft>
                <a:spcPts val="0"/>
              </a:spcAft>
              <a:buSzPts val="800"/>
              <a:buChar char="•"/>
              <a:defRPr sz="800"/>
            </a:lvl2pPr>
            <a:lvl3pPr marL="1371617" lvl="2" indent="-285753" rtl="0">
              <a:spcBef>
                <a:spcPts val="400"/>
              </a:spcBef>
              <a:spcAft>
                <a:spcPts val="0"/>
              </a:spcAft>
              <a:buSzPts val="900"/>
              <a:buChar char="•"/>
              <a:defRPr sz="900"/>
            </a:lvl3pPr>
            <a:lvl4pPr marL="1828823" lvl="3" indent="-285753" rtl="0">
              <a:spcBef>
                <a:spcPts val="400"/>
              </a:spcBef>
              <a:spcAft>
                <a:spcPts val="0"/>
              </a:spcAft>
              <a:buSzPts val="900"/>
              <a:buChar char="•"/>
              <a:defRPr sz="900"/>
            </a:lvl4pPr>
            <a:lvl5pPr marL="2286029" lvl="4" indent="-285753" rtl="0">
              <a:spcBef>
                <a:spcPts val="400"/>
              </a:spcBef>
              <a:spcAft>
                <a:spcPts val="0"/>
              </a:spcAft>
              <a:buSzPts val="900"/>
              <a:buChar char="•"/>
              <a:defRPr sz="900"/>
            </a:lvl5pPr>
            <a:lvl6pPr marL="2743234" lvl="5" indent="-285753" rtl="0">
              <a:spcBef>
                <a:spcPts val="400"/>
              </a:spcBef>
              <a:spcAft>
                <a:spcPts val="0"/>
              </a:spcAft>
              <a:buSzPts val="900"/>
              <a:buChar char="•"/>
              <a:defRPr sz="900"/>
            </a:lvl6pPr>
            <a:lvl7pPr marL="3200440" lvl="6" indent="-285753" rtl="0">
              <a:spcBef>
                <a:spcPts val="400"/>
              </a:spcBef>
              <a:spcAft>
                <a:spcPts val="0"/>
              </a:spcAft>
              <a:buSzPts val="900"/>
              <a:buChar char="•"/>
              <a:defRPr sz="900"/>
            </a:lvl7pPr>
            <a:lvl8pPr marL="3657646" lvl="7" indent="-285753" rtl="0">
              <a:spcBef>
                <a:spcPts val="400"/>
              </a:spcBef>
              <a:spcAft>
                <a:spcPts val="0"/>
              </a:spcAft>
              <a:buSzPts val="900"/>
              <a:buChar char="•"/>
              <a:defRPr sz="900"/>
            </a:lvl8pPr>
            <a:lvl9pPr marL="4114851" lvl="8" indent="-285753" rtl="0">
              <a:spcBef>
                <a:spcPts val="400"/>
              </a:spcBef>
              <a:spcAft>
                <a:spcPts val="0"/>
              </a:spcAft>
              <a:buSzPts val="900"/>
              <a:buChar char="•"/>
              <a:defRPr sz="900"/>
            </a:lvl9pPr>
          </a:lstStyle>
          <a:p>
            <a:endParaRPr/>
          </a:p>
        </p:txBody>
      </p:sp>
      <p:sp>
        <p:nvSpPr>
          <p:cNvPr id="369" name="Google Shape;369;p47"/>
          <p:cNvSpPr txBox="1">
            <a:spLocks noGrp="1"/>
          </p:cNvSpPr>
          <p:nvPr>
            <p:ph type="subTitle" idx="17"/>
          </p:nvPr>
        </p:nvSpPr>
        <p:spPr>
          <a:xfrm>
            <a:off x="4017650" y="3573175"/>
            <a:ext cx="1116000" cy="369600"/>
          </a:xfrm>
          <a:prstGeom prst="rect">
            <a:avLst/>
          </a:prstGeom>
        </p:spPr>
        <p:txBody>
          <a:bodyPr spcFirstLastPara="1" wrap="square" lIns="34275" tIns="17125" rIns="34275" bIns="17125" anchor="t" anchorCtr="0">
            <a:normAutofit/>
          </a:bodyPr>
          <a:lstStyle>
            <a:lvl1pPr lvl="0" rtl="0">
              <a:spcBef>
                <a:spcPts val="700"/>
              </a:spcBef>
              <a:spcAft>
                <a:spcPts val="0"/>
              </a:spcAft>
              <a:buSzPts val="1000"/>
              <a:buNone/>
              <a:defRPr sz="1000"/>
            </a:lvl1pPr>
            <a:lvl2pPr lvl="1" rtl="0">
              <a:spcBef>
                <a:spcPts val="400"/>
              </a:spcBef>
              <a:spcAft>
                <a:spcPts val="0"/>
              </a:spcAft>
              <a:buSzPts val="1200"/>
              <a:buNone/>
              <a:defRPr sz="1200" b="1"/>
            </a:lvl2pPr>
            <a:lvl3pPr lvl="2" rtl="0">
              <a:spcBef>
                <a:spcPts val="400"/>
              </a:spcBef>
              <a:spcAft>
                <a:spcPts val="0"/>
              </a:spcAft>
              <a:buSzPts val="1200"/>
              <a:buNone/>
              <a:defRPr sz="1200" b="1"/>
            </a:lvl3pPr>
            <a:lvl4pPr lvl="3" rtl="0">
              <a:spcBef>
                <a:spcPts val="400"/>
              </a:spcBef>
              <a:spcAft>
                <a:spcPts val="0"/>
              </a:spcAft>
              <a:buSzPts val="1200"/>
              <a:buNone/>
              <a:defRPr sz="1200" b="1"/>
            </a:lvl4pPr>
            <a:lvl5pPr lvl="4" rtl="0">
              <a:spcBef>
                <a:spcPts val="400"/>
              </a:spcBef>
              <a:spcAft>
                <a:spcPts val="0"/>
              </a:spcAft>
              <a:buSzPts val="1200"/>
              <a:buNone/>
              <a:defRPr sz="1200" b="1"/>
            </a:lvl5pPr>
            <a:lvl6pPr lvl="5" rtl="0">
              <a:spcBef>
                <a:spcPts val="400"/>
              </a:spcBef>
              <a:spcAft>
                <a:spcPts val="0"/>
              </a:spcAft>
              <a:buSzPts val="1200"/>
              <a:buNone/>
              <a:defRPr sz="1200" b="1"/>
            </a:lvl6pPr>
            <a:lvl7pPr lvl="6" rtl="0">
              <a:spcBef>
                <a:spcPts val="400"/>
              </a:spcBef>
              <a:spcAft>
                <a:spcPts val="0"/>
              </a:spcAft>
              <a:buSzPts val="1200"/>
              <a:buNone/>
              <a:defRPr sz="1200" b="1"/>
            </a:lvl7pPr>
            <a:lvl8pPr lvl="7" rtl="0">
              <a:spcBef>
                <a:spcPts val="400"/>
              </a:spcBef>
              <a:spcAft>
                <a:spcPts val="0"/>
              </a:spcAft>
              <a:buSzPts val="1200"/>
              <a:buNone/>
              <a:defRPr sz="1200" b="1"/>
            </a:lvl8pPr>
            <a:lvl9pPr lvl="8" rtl="0">
              <a:spcBef>
                <a:spcPts val="400"/>
              </a:spcBef>
              <a:spcAft>
                <a:spcPts val="0"/>
              </a:spcAft>
              <a:buSzPts val="1200"/>
              <a:buNone/>
              <a:defRPr sz="1200" b="1"/>
            </a:lvl9pPr>
          </a:lstStyle>
          <a:p>
            <a:endParaRPr/>
          </a:p>
        </p:txBody>
      </p:sp>
      <p:sp>
        <p:nvSpPr>
          <p:cNvPr id="370" name="Google Shape;370;p47"/>
          <p:cNvSpPr txBox="1">
            <a:spLocks noGrp="1"/>
          </p:cNvSpPr>
          <p:nvPr>
            <p:ph type="body" idx="18"/>
          </p:nvPr>
        </p:nvSpPr>
        <p:spPr>
          <a:xfrm>
            <a:off x="4062499" y="3970656"/>
            <a:ext cx="1071300" cy="600900"/>
          </a:xfrm>
          <a:prstGeom prst="rect">
            <a:avLst/>
          </a:prstGeom>
        </p:spPr>
        <p:txBody>
          <a:bodyPr spcFirstLastPara="1" wrap="square" lIns="34275" tIns="17125" rIns="34275" bIns="17125" anchor="t" anchorCtr="0">
            <a:noAutofit/>
          </a:bodyPr>
          <a:lstStyle>
            <a:lvl1pPr marL="457206" lvl="0" indent="-285753" rtl="0">
              <a:spcBef>
                <a:spcPts val="700"/>
              </a:spcBef>
              <a:spcAft>
                <a:spcPts val="0"/>
              </a:spcAft>
              <a:buSzPts val="900"/>
              <a:buChar char="•"/>
              <a:defRPr sz="900"/>
            </a:lvl1pPr>
            <a:lvl2pPr marL="914411" lvl="1" indent="-279403" rtl="0">
              <a:spcBef>
                <a:spcPts val="400"/>
              </a:spcBef>
              <a:spcAft>
                <a:spcPts val="0"/>
              </a:spcAft>
              <a:buSzPts val="800"/>
              <a:buChar char="•"/>
              <a:defRPr sz="800"/>
            </a:lvl2pPr>
            <a:lvl3pPr marL="1371617" lvl="2" indent="-285753" rtl="0">
              <a:spcBef>
                <a:spcPts val="400"/>
              </a:spcBef>
              <a:spcAft>
                <a:spcPts val="0"/>
              </a:spcAft>
              <a:buSzPts val="900"/>
              <a:buChar char="•"/>
              <a:defRPr sz="900"/>
            </a:lvl3pPr>
            <a:lvl4pPr marL="1828823" lvl="3" indent="-285753" rtl="0">
              <a:spcBef>
                <a:spcPts val="400"/>
              </a:spcBef>
              <a:spcAft>
                <a:spcPts val="0"/>
              </a:spcAft>
              <a:buSzPts val="900"/>
              <a:buChar char="•"/>
              <a:defRPr sz="900"/>
            </a:lvl4pPr>
            <a:lvl5pPr marL="2286029" lvl="4" indent="-285753" rtl="0">
              <a:spcBef>
                <a:spcPts val="400"/>
              </a:spcBef>
              <a:spcAft>
                <a:spcPts val="0"/>
              </a:spcAft>
              <a:buSzPts val="900"/>
              <a:buChar char="•"/>
              <a:defRPr sz="900"/>
            </a:lvl5pPr>
            <a:lvl6pPr marL="2743234" lvl="5" indent="-285753" rtl="0">
              <a:spcBef>
                <a:spcPts val="400"/>
              </a:spcBef>
              <a:spcAft>
                <a:spcPts val="0"/>
              </a:spcAft>
              <a:buSzPts val="900"/>
              <a:buChar char="•"/>
              <a:defRPr sz="900"/>
            </a:lvl6pPr>
            <a:lvl7pPr marL="3200440" lvl="6" indent="-285753" rtl="0">
              <a:spcBef>
                <a:spcPts val="400"/>
              </a:spcBef>
              <a:spcAft>
                <a:spcPts val="0"/>
              </a:spcAft>
              <a:buSzPts val="900"/>
              <a:buChar char="•"/>
              <a:defRPr sz="900"/>
            </a:lvl7pPr>
            <a:lvl8pPr marL="3657646" lvl="7" indent="-285753" rtl="0">
              <a:spcBef>
                <a:spcPts val="400"/>
              </a:spcBef>
              <a:spcAft>
                <a:spcPts val="0"/>
              </a:spcAft>
              <a:buSzPts val="900"/>
              <a:buChar char="•"/>
              <a:defRPr sz="900"/>
            </a:lvl8pPr>
            <a:lvl9pPr marL="4114851" lvl="8" indent="-285753" rtl="0">
              <a:spcBef>
                <a:spcPts val="400"/>
              </a:spcBef>
              <a:spcAft>
                <a:spcPts val="0"/>
              </a:spcAft>
              <a:buSzPts val="900"/>
              <a:buChar char="•"/>
              <a:defRPr sz="900"/>
            </a:lvl9pPr>
          </a:lstStyle>
          <a:p>
            <a:endParaRPr/>
          </a:p>
        </p:txBody>
      </p:sp>
      <p:sp>
        <p:nvSpPr>
          <p:cNvPr id="371" name="Google Shape;371;p47"/>
          <p:cNvSpPr txBox="1">
            <a:spLocks noGrp="1"/>
          </p:cNvSpPr>
          <p:nvPr>
            <p:ph type="subTitle" idx="19"/>
          </p:nvPr>
        </p:nvSpPr>
        <p:spPr>
          <a:xfrm>
            <a:off x="5272574" y="3601325"/>
            <a:ext cx="1116000" cy="369600"/>
          </a:xfrm>
          <a:prstGeom prst="rect">
            <a:avLst/>
          </a:prstGeom>
        </p:spPr>
        <p:txBody>
          <a:bodyPr spcFirstLastPara="1" wrap="square" lIns="34275" tIns="17125" rIns="34275" bIns="17125" anchor="t" anchorCtr="0">
            <a:normAutofit/>
          </a:bodyPr>
          <a:lstStyle>
            <a:lvl1pPr lvl="0" rtl="0">
              <a:spcBef>
                <a:spcPts val="700"/>
              </a:spcBef>
              <a:spcAft>
                <a:spcPts val="0"/>
              </a:spcAft>
              <a:buSzPts val="1000"/>
              <a:buNone/>
              <a:defRPr sz="1000"/>
            </a:lvl1pPr>
            <a:lvl2pPr lvl="1" rtl="0">
              <a:spcBef>
                <a:spcPts val="400"/>
              </a:spcBef>
              <a:spcAft>
                <a:spcPts val="0"/>
              </a:spcAft>
              <a:buSzPts val="1200"/>
              <a:buNone/>
              <a:defRPr sz="1200" b="1"/>
            </a:lvl2pPr>
            <a:lvl3pPr lvl="2" rtl="0">
              <a:spcBef>
                <a:spcPts val="400"/>
              </a:spcBef>
              <a:spcAft>
                <a:spcPts val="0"/>
              </a:spcAft>
              <a:buSzPts val="1200"/>
              <a:buNone/>
              <a:defRPr sz="1200" b="1"/>
            </a:lvl3pPr>
            <a:lvl4pPr lvl="3" rtl="0">
              <a:spcBef>
                <a:spcPts val="400"/>
              </a:spcBef>
              <a:spcAft>
                <a:spcPts val="0"/>
              </a:spcAft>
              <a:buSzPts val="1200"/>
              <a:buNone/>
              <a:defRPr sz="1200" b="1"/>
            </a:lvl4pPr>
            <a:lvl5pPr lvl="4" rtl="0">
              <a:spcBef>
                <a:spcPts val="400"/>
              </a:spcBef>
              <a:spcAft>
                <a:spcPts val="0"/>
              </a:spcAft>
              <a:buSzPts val="1200"/>
              <a:buNone/>
              <a:defRPr sz="1200" b="1"/>
            </a:lvl5pPr>
            <a:lvl6pPr lvl="5" rtl="0">
              <a:spcBef>
                <a:spcPts val="400"/>
              </a:spcBef>
              <a:spcAft>
                <a:spcPts val="0"/>
              </a:spcAft>
              <a:buSzPts val="1200"/>
              <a:buNone/>
              <a:defRPr sz="1200" b="1"/>
            </a:lvl6pPr>
            <a:lvl7pPr lvl="6" rtl="0">
              <a:spcBef>
                <a:spcPts val="400"/>
              </a:spcBef>
              <a:spcAft>
                <a:spcPts val="0"/>
              </a:spcAft>
              <a:buSzPts val="1200"/>
              <a:buNone/>
              <a:defRPr sz="1200" b="1"/>
            </a:lvl7pPr>
            <a:lvl8pPr lvl="7" rtl="0">
              <a:spcBef>
                <a:spcPts val="400"/>
              </a:spcBef>
              <a:spcAft>
                <a:spcPts val="0"/>
              </a:spcAft>
              <a:buSzPts val="1200"/>
              <a:buNone/>
              <a:defRPr sz="1200" b="1"/>
            </a:lvl8pPr>
            <a:lvl9pPr lvl="8" rtl="0">
              <a:spcBef>
                <a:spcPts val="400"/>
              </a:spcBef>
              <a:spcAft>
                <a:spcPts val="0"/>
              </a:spcAft>
              <a:buSzPts val="1200"/>
              <a:buNone/>
              <a:defRPr sz="1200" b="1"/>
            </a:lvl9pPr>
          </a:lstStyle>
          <a:p>
            <a:endParaRPr/>
          </a:p>
        </p:txBody>
      </p:sp>
      <p:sp>
        <p:nvSpPr>
          <p:cNvPr id="372" name="Google Shape;372;p47"/>
          <p:cNvSpPr txBox="1">
            <a:spLocks noGrp="1"/>
          </p:cNvSpPr>
          <p:nvPr>
            <p:ph type="body" idx="20"/>
          </p:nvPr>
        </p:nvSpPr>
        <p:spPr>
          <a:xfrm>
            <a:off x="5317426" y="3998806"/>
            <a:ext cx="1071300" cy="600900"/>
          </a:xfrm>
          <a:prstGeom prst="rect">
            <a:avLst/>
          </a:prstGeom>
        </p:spPr>
        <p:txBody>
          <a:bodyPr spcFirstLastPara="1" wrap="square" lIns="34275" tIns="17125" rIns="34275" bIns="17125" anchor="t" anchorCtr="0">
            <a:noAutofit/>
          </a:bodyPr>
          <a:lstStyle>
            <a:lvl1pPr marL="457206" lvl="0" indent="-285753" rtl="0">
              <a:spcBef>
                <a:spcPts val="700"/>
              </a:spcBef>
              <a:spcAft>
                <a:spcPts val="0"/>
              </a:spcAft>
              <a:buSzPts val="900"/>
              <a:buChar char="•"/>
              <a:defRPr sz="900"/>
            </a:lvl1pPr>
            <a:lvl2pPr marL="914411" lvl="1" indent="-279403" rtl="0">
              <a:spcBef>
                <a:spcPts val="400"/>
              </a:spcBef>
              <a:spcAft>
                <a:spcPts val="0"/>
              </a:spcAft>
              <a:buSzPts val="800"/>
              <a:buChar char="•"/>
              <a:defRPr sz="800"/>
            </a:lvl2pPr>
            <a:lvl3pPr marL="1371617" lvl="2" indent="-285753" rtl="0">
              <a:spcBef>
                <a:spcPts val="400"/>
              </a:spcBef>
              <a:spcAft>
                <a:spcPts val="0"/>
              </a:spcAft>
              <a:buSzPts val="900"/>
              <a:buChar char="•"/>
              <a:defRPr sz="900"/>
            </a:lvl3pPr>
            <a:lvl4pPr marL="1828823" lvl="3" indent="-285753" rtl="0">
              <a:spcBef>
                <a:spcPts val="400"/>
              </a:spcBef>
              <a:spcAft>
                <a:spcPts val="0"/>
              </a:spcAft>
              <a:buSzPts val="900"/>
              <a:buChar char="•"/>
              <a:defRPr sz="900"/>
            </a:lvl4pPr>
            <a:lvl5pPr marL="2286029" lvl="4" indent="-285753" rtl="0">
              <a:spcBef>
                <a:spcPts val="400"/>
              </a:spcBef>
              <a:spcAft>
                <a:spcPts val="0"/>
              </a:spcAft>
              <a:buSzPts val="900"/>
              <a:buChar char="•"/>
              <a:defRPr sz="900"/>
            </a:lvl5pPr>
            <a:lvl6pPr marL="2743234" lvl="5" indent="-285753" rtl="0">
              <a:spcBef>
                <a:spcPts val="400"/>
              </a:spcBef>
              <a:spcAft>
                <a:spcPts val="0"/>
              </a:spcAft>
              <a:buSzPts val="900"/>
              <a:buChar char="•"/>
              <a:defRPr sz="900"/>
            </a:lvl6pPr>
            <a:lvl7pPr marL="3200440" lvl="6" indent="-285753" rtl="0">
              <a:spcBef>
                <a:spcPts val="400"/>
              </a:spcBef>
              <a:spcAft>
                <a:spcPts val="0"/>
              </a:spcAft>
              <a:buSzPts val="900"/>
              <a:buChar char="•"/>
              <a:defRPr sz="900"/>
            </a:lvl7pPr>
            <a:lvl8pPr marL="3657646" lvl="7" indent="-285753" rtl="0">
              <a:spcBef>
                <a:spcPts val="400"/>
              </a:spcBef>
              <a:spcAft>
                <a:spcPts val="0"/>
              </a:spcAft>
              <a:buSzPts val="900"/>
              <a:buChar char="•"/>
              <a:defRPr sz="900"/>
            </a:lvl8pPr>
            <a:lvl9pPr marL="4114851" lvl="8" indent="-285753" rtl="0">
              <a:spcBef>
                <a:spcPts val="400"/>
              </a:spcBef>
              <a:spcAft>
                <a:spcPts val="0"/>
              </a:spcAft>
              <a:buSzPts val="900"/>
              <a:buChar char="•"/>
              <a:defRPr sz="900"/>
            </a:lvl9pPr>
          </a:lstStyle>
          <a:p>
            <a:endParaRPr/>
          </a:p>
        </p:txBody>
      </p:sp>
      <p:sp>
        <p:nvSpPr>
          <p:cNvPr id="373" name="Google Shape;373;p47"/>
          <p:cNvSpPr txBox="1">
            <a:spLocks noGrp="1"/>
          </p:cNvSpPr>
          <p:nvPr>
            <p:ph type="subTitle" idx="21"/>
          </p:nvPr>
        </p:nvSpPr>
        <p:spPr>
          <a:xfrm>
            <a:off x="6527349" y="3601325"/>
            <a:ext cx="1116000" cy="369600"/>
          </a:xfrm>
          <a:prstGeom prst="rect">
            <a:avLst/>
          </a:prstGeom>
        </p:spPr>
        <p:txBody>
          <a:bodyPr spcFirstLastPara="1" wrap="square" lIns="34275" tIns="17125" rIns="34275" bIns="17125" anchor="t" anchorCtr="0">
            <a:normAutofit/>
          </a:bodyPr>
          <a:lstStyle>
            <a:lvl1pPr lvl="0" rtl="0">
              <a:spcBef>
                <a:spcPts val="700"/>
              </a:spcBef>
              <a:spcAft>
                <a:spcPts val="0"/>
              </a:spcAft>
              <a:buSzPts val="1000"/>
              <a:buNone/>
              <a:defRPr sz="1000"/>
            </a:lvl1pPr>
            <a:lvl2pPr lvl="1" rtl="0">
              <a:spcBef>
                <a:spcPts val="400"/>
              </a:spcBef>
              <a:spcAft>
                <a:spcPts val="0"/>
              </a:spcAft>
              <a:buSzPts val="1200"/>
              <a:buNone/>
              <a:defRPr sz="1200" b="1"/>
            </a:lvl2pPr>
            <a:lvl3pPr lvl="2" rtl="0">
              <a:spcBef>
                <a:spcPts val="400"/>
              </a:spcBef>
              <a:spcAft>
                <a:spcPts val="0"/>
              </a:spcAft>
              <a:buSzPts val="1200"/>
              <a:buNone/>
              <a:defRPr sz="1200" b="1"/>
            </a:lvl3pPr>
            <a:lvl4pPr lvl="3" rtl="0">
              <a:spcBef>
                <a:spcPts val="400"/>
              </a:spcBef>
              <a:spcAft>
                <a:spcPts val="0"/>
              </a:spcAft>
              <a:buSzPts val="1200"/>
              <a:buNone/>
              <a:defRPr sz="1200" b="1"/>
            </a:lvl4pPr>
            <a:lvl5pPr lvl="4" rtl="0">
              <a:spcBef>
                <a:spcPts val="400"/>
              </a:spcBef>
              <a:spcAft>
                <a:spcPts val="0"/>
              </a:spcAft>
              <a:buSzPts val="1200"/>
              <a:buNone/>
              <a:defRPr sz="1200" b="1"/>
            </a:lvl5pPr>
            <a:lvl6pPr lvl="5" rtl="0">
              <a:spcBef>
                <a:spcPts val="400"/>
              </a:spcBef>
              <a:spcAft>
                <a:spcPts val="0"/>
              </a:spcAft>
              <a:buSzPts val="1200"/>
              <a:buNone/>
              <a:defRPr sz="1200" b="1"/>
            </a:lvl6pPr>
            <a:lvl7pPr lvl="6" rtl="0">
              <a:spcBef>
                <a:spcPts val="400"/>
              </a:spcBef>
              <a:spcAft>
                <a:spcPts val="0"/>
              </a:spcAft>
              <a:buSzPts val="1200"/>
              <a:buNone/>
              <a:defRPr sz="1200" b="1"/>
            </a:lvl7pPr>
            <a:lvl8pPr lvl="7" rtl="0">
              <a:spcBef>
                <a:spcPts val="400"/>
              </a:spcBef>
              <a:spcAft>
                <a:spcPts val="0"/>
              </a:spcAft>
              <a:buSzPts val="1200"/>
              <a:buNone/>
              <a:defRPr sz="1200" b="1"/>
            </a:lvl8pPr>
            <a:lvl9pPr lvl="8" rtl="0">
              <a:spcBef>
                <a:spcPts val="400"/>
              </a:spcBef>
              <a:spcAft>
                <a:spcPts val="0"/>
              </a:spcAft>
              <a:buSzPts val="1200"/>
              <a:buNone/>
              <a:defRPr sz="1200" b="1"/>
            </a:lvl9pPr>
          </a:lstStyle>
          <a:p>
            <a:endParaRPr/>
          </a:p>
        </p:txBody>
      </p:sp>
      <p:sp>
        <p:nvSpPr>
          <p:cNvPr id="374" name="Google Shape;374;p47"/>
          <p:cNvSpPr txBox="1">
            <a:spLocks noGrp="1"/>
          </p:cNvSpPr>
          <p:nvPr>
            <p:ph type="body" idx="22"/>
          </p:nvPr>
        </p:nvSpPr>
        <p:spPr>
          <a:xfrm>
            <a:off x="6572201" y="3998806"/>
            <a:ext cx="1071300" cy="600900"/>
          </a:xfrm>
          <a:prstGeom prst="rect">
            <a:avLst/>
          </a:prstGeom>
        </p:spPr>
        <p:txBody>
          <a:bodyPr spcFirstLastPara="1" wrap="square" lIns="34275" tIns="17125" rIns="34275" bIns="17125" anchor="t" anchorCtr="0">
            <a:noAutofit/>
          </a:bodyPr>
          <a:lstStyle>
            <a:lvl1pPr marL="457206" lvl="0" indent="-285753" rtl="0">
              <a:spcBef>
                <a:spcPts val="700"/>
              </a:spcBef>
              <a:spcAft>
                <a:spcPts val="0"/>
              </a:spcAft>
              <a:buSzPts val="900"/>
              <a:buChar char="•"/>
              <a:defRPr sz="900"/>
            </a:lvl1pPr>
            <a:lvl2pPr marL="914411" lvl="1" indent="-279403" rtl="0">
              <a:spcBef>
                <a:spcPts val="400"/>
              </a:spcBef>
              <a:spcAft>
                <a:spcPts val="0"/>
              </a:spcAft>
              <a:buSzPts val="800"/>
              <a:buChar char="•"/>
              <a:defRPr sz="800"/>
            </a:lvl2pPr>
            <a:lvl3pPr marL="1371617" lvl="2" indent="-285753" rtl="0">
              <a:spcBef>
                <a:spcPts val="400"/>
              </a:spcBef>
              <a:spcAft>
                <a:spcPts val="0"/>
              </a:spcAft>
              <a:buSzPts val="900"/>
              <a:buChar char="•"/>
              <a:defRPr sz="900"/>
            </a:lvl3pPr>
            <a:lvl4pPr marL="1828823" lvl="3" indent="-285753" rtl="0">
              <a:spcBef>
                <a:spcPts val="400"/>
              </a:spcBef>
              <a:spcAft>
                <a:spcPts val="0"/>
              </a:spcAft>
              <a:buSzPts val="900"/>
              <a:buChar char="•"/>
              <a:defRPr sz="900"/>
            </a:lvl4pPr>
            <a:lvl5pPr marL="2286029" lvl="4" indent="-285753" rtl="0">
              <a:spcBef>
                <a:spcPts val="400"/>
              </a:spcBef>
              <a:spcAft>
                <a:spcPts val="0"/>
              </a:spcAft>
              <a:buSzPts val="900"/>
              <a:buChar char="•"/>
              <a:defRPr sz="900"/>
            </a:lvl5pPr>
            <a:lvl6pPr marL="2743234" lvl="5" indent="-285753" rtl="0">
              <a:spcBef>
                <a:spcPts val="400"/>
              </a:spcBef>
              <a:spcAft>
                <a:spcPts val="0"/>
              </a:spcAft>
              <a:buSzPts val="900"/>
              <a:buChar char="•"/>
              <a:defRPr sz="900"/>
            </a:lvl6pPr>
            <a:lvl7pPr marL="3200440" lvl="6" indent="-285753" rtl="0">
              <a:spcBef>
                <a:spcPts val="400"/>
              </a:spcBef>
              <a:spcAft>
                <a:spcPts val="0"/>
              </a:spcAft>
              <a:buSzPts val="900"/>
              <a:buChar char="•"/>
              <a:defRPr sz="900"/>
            </a:lvl7pPr>
            <a:lvl8pPr marL="3657646" lvl="7" indent="-285753" rtl="0">
              <a:spcBef>
                <a:spcPts val="400"/>
              </a:spcBef>
              <a:spcAft>
                <a:spcPts val="0"/>
              </a:spcAft>
              <a:buSzPts val="900"/>
              <a:buChar char="•"/>
              <a:defRPr sz="900"/>
            </a:lvl8pPr>
            <a:lvl9pPr marL="4114851" lvl="8" indent="-285753" rtl="0">
              <a:spcBef>
                <a:spcPts val="400"/>
              </a:spcBef>
              <a:spcAft>
                <a:spcPts val="0"/>
              </a:spcAft>
              <a:buSzPts val="900"/>
              <a:buChar char="•"/>
              <a:defRPr sz="900"/>
            </a:lvl9pPr>
          </a:lstStyle>
          <a:p>
            <a:endParaRPr/>
          </a:p>
        </p:txBody>
      </p:sp>
      <p:sp>
        <p:nvSpPr>
          <p:cNvPr id="375" name="Google Shape;375;p47"/>
          <p:cNvSpPr txBox="1">
            <a:spLocks noGrp="1"/>
          </p:cNvSpPr>
          <p:nvPr>
            <p:ph type="subTitle" idx="23"/>
          </p:nvPr>
        </p:nvSpPr>
        <p:spPr>
          <a:xfrm>
            <a:off x="7782124" y="3601325"/>
            <a:ext cx="1116000" cy="369600"/>
          </a:xfrm>
          <a:prstGeom prst="rect">
            <a:avLst/>
          </a:prstGeom>
        </p:spPr>
        <p:txBody>
          <a:bodyPr spcFirstLastPara="1" wrap="square" lIns="34275" tIns="17125" rIns="34275" bIns="17125" anchor="t" anchorCtr="0">
            <a:normAutofit/>
          </a:bodyPr>
          <a:lstStyle>
            <a:lvl1pPr lvl="0" rtl="0">
              <a:spcBef>
                <a:spcPts val="700"/>
              </a:spcBef>
              <a:spcAft>
                <a:spcPts val="0"/>
              </a:spcAft>
              <a:buSzPts val="1000"/>
              <a:buNone/>
              <a:defRPr sz="1000"/>
            </a:lvl1pPr>
            <a:lvl2pPr lvl="1" rtl="0">
              <a:spcBef>
                <a:spcPts val="400"/>
              </a:spcBef>
              <a:spcAft>
                <a:spcPts val="0"/>
              </a:spcAft>
              <a:buSzPts val="1200"/>
              <a:buNone/>
              <a:defRPr sz="1200" b="1"/>
            </a:lvl2pPr>
            <a:lvl3pPr lvl="2" rtl="0">
              <a:spcBef>
                <a:spcPts val="400"/>
              </a:spcBef>
              <a:spcAft>
                <a:spcPts val="0"/>
              </a:spcAft>
              <a:buSzPts val="1200"/>
              <a:buNone/>
              <a:defRPr sz="1200" b="1"/>
            </a:lvl3pPr>
            <a:lvl4pPr lvl="3" rtl="0">
              <a:spcBef>
                <a:spcPts val="400"/>
              </a:spcBef>
              <a:spcAft>
                <a:spcPts val="0"/>
              </a:spcAft>
              <a:buSzPts val="1200"/>
              <a:buNone/>
              <a:defRPr sz="1200" b="1"/>
            </a:lvl4pPr>
            <a:lvl5pPr lvl="4" rtl="0">
              <a:spcBef>
                <a:spcPts val="400"/>
              </a:spcBef>
              <a:spcAft>
                <a:spcPts val="0"/>
              </a:spcAft>
              <a:buSzPts val="1200"/>
              <a:buNone/>
              <a:defRPr sz="1200" b="1"/>
            </a:lvl5pPr>
            <a:lvl6pPr lvl="5" rtl="0">
              <a:spcBef>
                <a:spcPts val="400"/>
              </a:spcBef>
              <a:spcAft>
                <a:spcPts val="0"/>
              </a:spcAft>
              <a:buSzPts val="1200"/>
              <a:buNone/>
              <a:defRPr sz="1200" b="1"/>
            </a:lvl6pPr>
            <a:lvl7pPr lvl="6" rtl="0">
              <a:spcBef>
                <a:spcPts val="400"/>
              </a:spcBef>
              <a:spcAft>
                <a:spcPts val="0"/>
              </a:spcAft>
              <a:buSzPts val="1200"/>
              <a:buNone/>
              <a:defRPr sz="1200" b="1"/>
            </a:lvl7pPr>
            <a:lvl8pPr lvl="7" rtl="0">
              <a:spcBef>
                <a:spcPts val="400"/>
              </a:spcBef>
              <a:spcAft>
                <a:spcPts val="0"/>
              </a:spcAft>
              <a:buSzPts val="1200"/>
              <a:buNone/>
              <a:defRPr sz="1200" b="1"/>
            </a:lvl8pPr>
            <a:lvl9pPr lvl="8" rtl="0">
              <a:spcBef>
                <a:spcPts val="400"/>
              </a:spcBef>
              <a:spcAft>
                <a:spcPts val="0"/>
              </a:spcAft>
              <a:buSzPts val="1200"/>
              <a:buNone/>
              <a:defRPr sz="1200" b="1"/>
            </a:lvl9pPr>
          </a:lstStyle>
          <a:p>
            <a:endParaRPr/>
          </a:p>
        </p:txBody>
      </p:sp>
      <p:sp>
        <p:nvSpPr>
          <p:cNvPr id="376" name="Google Shape;376;p47"/>
          <p:cNvSpPr txBox="1">
            <a:spLocks noGrp="1"/>
          </p:cNvSpPr>
          <p:nvPr>
            <p:ph type="body" idx="24"/>
          </p:nvPr>
        </p:nvSpPr>
        <p:spPr>
          <a:xfrm>
            <a:off x="7826976" y="3998806"/>
            <a:ext cx="1071300" cy="600900"/>
          </a:xfrm>
          <a:prstGeom prst="rect">
            <a:avLst/>
          </a:prstGeom>
        </p:spPr>
        <p:txBody>
          <a:bodyPr spcFirstLastPara="1" wrap="square" lIns="34275" tIns="17125" rIns="34275" bIns="17125" anchor="t" anchorCtr="0">
            <a:noAutofit/>
          </a:bodyPr>
          <a:lstStyle>
            <a:lvl1pPr marL="457206" lvl="0" indent="-285753" rtl="0">
              <a:spcBef>
                <a:spcPts val="700"/>
              </a:spcBef>
              <a:spcAft>
                <a:spcPts val="0"/>
              </a:spcAft>
              <a:buSzPts val="900"/>
              <a:buChar char="•"/>
              <a:defRPr sz="900"/>
            </a:lvl1pPr>
            <a:lvl2pPr marL="914411" lvl="1" indent="-279403" rtl="0">
              <a:spcBef>
                <a:spcPts val="400"/>
              </a:spcBef>
              <a:spcAft>
                <a:spcPts val="0"/>
              </a:spcAft>
              <a:buSzPts val="800"/>
              <a:buChar char="•"/>
              <a:defRPr sz="800"/>
            </a:lvl2pPr>
            <a:lvl3pPr marL="1371617" lvl="2" indent="-285753" rtl="0">
              <a:spcBef>
                <a:spcPts val="400"/>
              </a:spcBef>
              <a:spcAft>
                <a:spcPts val="0"/>
              </a:spcAft>
              <a:buSzPts val="900"/>
              <a:buChar char="•"/>
              <a:defRPr sz="900"/>
            </a:lvl3pPr>
            <a:lvl4pPr marL="1828823" lvl="3" indent="-285753" rtl="0">
              <a:spcBef>
                <a:spcPts val="400"/>
              </a:spcBef>
              <a:spcAft>
                <a:spcPts val="0"/>
              </a:spcAft>
              <a:buSzPts val="900"/>
              <a:buChar char="•"/>
              <a:defRPr sz="900"/>
            </a:lvl4pPr>
            <a:lvl5pPr marL="2286029" lvl="4" indent="-285753" rtl="0">
              <a:spcBef>
                <a:spcPts val="400"/>
              </a:spcBef>
              <a:spcAft>
                <a:spcPts val="0"/>
              </a:spcAft>
              <a:buSzPts val="900"/>
              <a:buChar char="•"/>
              <a:defRPr sz="900"/>
            </a:lvl5pPr>
            <a:lvl6pPr marL="2743234" lvl="5" indent="-285753" rtl="0">
              <a:spcBef>
                <a:spcPts val="400"/>
              </a:spcBef>
              <a:spcAft>
                <a:spcPts val="0"/>
              </a:spcAft>
              <a:buSzPts val="900"/>
              <a:buChar char="•"/>
              <a:defRPr sz="900"/>
            </a:lvl6pPr>
            <a:lvl7pPr marL="3200440" lvl="6" indent="-285753" rtl="0">
              <a:spcBef>
                <a:spcPts val="400"/>
              </a:spcBef>
              <a:spcAft>
                <a:spcPts val="0"/>
              </a:spcAft>
              <a:buSzPts val="900"/>
              <a:buChar char="•"/>
              <a:defRPr sz="900"/>
            </a:lvl7pPr>
            <a:lvl8pPr marL="3657646" lvl="7" indent="-285753" rtl="0">
              <a:spcBef>
                <a:spcPts val="400"/>
              </a:spcBef>
              <a:spcAft>
                <a:spcPts val="0"/>
              </a:spcAft>
              <a:buSzPts val="900"/>
              <a:buChar char="•"/>
              <a:defRPr sz="900"/>
            </a:lvl8pPr>
            <a:lvl9pPr marL="4114851" lvl="8" indent="-285753" rtl="0">
              <a:spcBef>
                <a:spcPts val="400"/>
              </a:spcBef>
              <a:spcAft>
                <a:spcPts val="0"/>
              </a:spcAft>
              <a:buSzPts val="900"/>
              <a:buChar char="•"/>
              <a:defRPr sz="900"/>
            </a:lvl9pPr>
          </a:lstStyle>
          <a:p>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0"/>
        <p:cNvGrpSpPr/>
        <p:nvPr/>
      </p:nvGrpSpPr>
      <p:grpSpPr>
        <a:xfrm>
          <a:off x="0" y="0"/>
          <a:ext cx="0" cy="0"/>
          <a:chOff x="0" y="0"/>
          <a:chExt cx="0" cy="0"/>
        </a:xfrm>
      </p:grpSpPr>
      <p:sp>
        <p:nvSpPr>
          <p:cNvPr id="51" name="Google Shape;51;p13"/>
          <p:cNvSpPr txBox="1">
            <a:spLocks noGrp="1"/>
          </p:cNvSpPr>
          <p:nvPr>
            <p:ph type="title"/>
          </p:nvPr>
        </p:nvSpPr>
        <p:spPr>
          <a:xfrm>
            <a:off x="628652" y="273844"/>
            <a:ext cx="7886700" cy="994172"/>
          </a:xfrm>
          <a:prstGeom prst="rect">
            <a:avLst/>
          </a:prstGeom>
          <a:noFill/>
          <a:ln>
            <a:noFill/>
          </a:ln>
        </p:spPr>
        <p:txBody>
          <a:bodyPr spcFirstLastPara="1" wrap="square" lIns="34275" tIns="17125" rIns="34275" bIns="17125" anchor="ctr" anchorCtr="0">
            <a:normAutofit/>
          </a:bodyPr>
          <a:lstStyle>
            <a:lvl1pPr marR="0" lvl="0" algn="l" rtl="0">
              <a:lnSpc>
                <a:spcPct val="90000"/>
              </a:lnSpc>
              <a:spcBef>
                <a:spcPts val="0"/>
              </a:spcBef>
              <a:spcAft>
                <a:spcPts val="0"/>
              </a:spcAft>
              <a:buClr>
                <a:schemeClr val="dk1"/>
              </a:buClr>
              <a:buSzPts val="3300"/>
              <a:buNone/>
              <a:defRPr sz="3300" b="1" i="0" u="none" strike="noStrike" cap="none">
                <a:solidFill>
                  <a:schemeClr val="dk1"/>
                </a:solidFill>
              </a:defRPr>
            </a:lvl1pPr>
            <a:lvl2pPr lvl="1">
              <a:spcBef>
                <a:spcPts val="0"/>
              </a:spcBef>
              <a:spcAft>
                <a:spcPts val="0"/>
              </a:spcAft>
              <a:buSzPts val="500"/>
              <a:buNone/>
              <a:defRPr sz="700"/>
            </a:lvl2pPr>
            <a:lvl3pPr lvl="2">
              <a:spcBef>
                <a:spcPts val="0"/>
              </a:spcBef>
              <a:spcAft>
                <a:spcPts val="0"/>
              </a:spcAft>
              <a:buSzPts val="500"/>
              <a:buNone/>
              <a:defRPr sz="700"/>
            </a:lvl3pPr>
            <a:lvl4pPr lvl="3">
              <a:spcBef>
                <a:spcPts val="0"/>
              </a:spcBef>
              <a:spcAft>
                <a:spcPts val="0"/>
              </a:spcAft>
              <a:buSzPts val="500"/>
              <a:buNone/>
              <a:defRPr sz="700"/>
            </a:lvl4pPr>
            <a:lvl5pPr lvl="4">
              <a:spcBef>
                <a:spcPts val="0"/>
              </a:spcBef>
              <a:spcAft>
                <a:spcPts val="0"/>
              </a:spcAft>
              <a:buSzPts val="500"/>
              <a:buNone/>
              <a:defRPr sz="700"/>
            </a:lvl5pPr>
            <a:lvl6pPr lvl="5">
              <a:spcBef>
                <a:spcPts val="0"/>
              </a:spcBef>
              <a:spcAft>
                <a:spcPts val="0"/>
              </a:spcAft>
              <a:buSzPts val="500"/>
              <a:buNone/>
              <a:defRPr sz="700"/>
            </a:lvl6pPr>
            <a:lvl7pPr lvl="6">
              <a:spcBef>
                <a:spcPts val="0"/>
              </a:spcBef>
              <a:spcAft>
                <a:spcPts val="0"/>
              </a:spcAft>
              <a:buSzPts val="500"/>
              <a:buNone/>
              <a:defRPr sz="700"/>
            </a:lvl7pPr>
            <a:lvl8pPr lvl="7">
              <a:spcBef>
                <a:spcPts val="0"/>
              </a:spcBef>
              <a:spcAft>
                <a:spcPts val="0"/>
              </a:spcAft>
              <a:buSzPts val="500"/>
              <a:buNone/>
              <a:defRPr sz="700"/>
            </a:lvl8pPr>
            <a:lvl9pPr lvl="8">
              <a:spcBef>
                <a:spcPts val="0"/>
              </a:spcBef>
              <a:spcAft>
                <a:spcPts val="0"/>
              </a:spcAft>
              <a:buSzPts val="500"/>
              <a:buNone/>
              <a:defRPr sz="700"/>
            </a:lvl9pPr>
          </a:lstStyle>
          <a:p>
            <a:endParaRPr/>
          </a:p>
        </p:txBody>
      </p:sp>
      <p:sp>
        <p:nvSpPr>
          <p:cNvPr id="52" name="Google Shape;52;p13"/>
          <p:cNvSpPr txBox="1">
            <a:spLocks noGrp="1"/>
          </p:cNvSpPr>
          <p:nvPr>
            <p:ph type="body" idx="1"/>
          </p:nvPr>
        </p:nvSpPr>
        <p:spPr>
          <a:xfrm>
            <a:off x="628651" y="1369226"/>
            <a:ext cx="3757500" cy="2361300"/>
          </a:xfrm>
          <a:prstGeom prst="rect">
            <a:avLst/>
          </a:prstGeom>
          <a:noFill/>
          <a:ln>
            <a:noFill/>
          </a:ln>
        </p:spPr>
        <p:txBody>
          <a:bodyPr spcFirstLastPara="1" wrap="square" lIns="34275" tIns="17125" rIns="34275" bIns="17125" anchor="t" anchorCtr="0">
            <a:normAutofit/>
          </a:bodyPr>
          <a:lstStyle>
            <a:lvl1pPr marL="457200" marR="0" lvl="0" indent="-361950" algn="l" rtl="0">
              <a:lnSpc>
                <a:spcPct val="90000"/>
              </a:lnSpc>
              <a:spcBef>
                <a:spcPts val="700"/>
              </a:spcBef>
              <a:spcAft>
                <a:spcPts val="0"/>
              </a:spcAft>
              <a:buClr>
                <a:schemeClr val="dk1"/>
              </a:buClr>
              <a:buSzPts val="2100"/>
              <a:buChar char="•"/>
              <a:defRPr sz="2100" i="0" u="none" strike="noStrike" cap="none">
                <a:solidFill>
                  <a:schemeClr val="dk1"/>
                </a:solidFill>
              </a:defRPr>
            </a:lvl1pPr>
            <a:lvl2pPr marL="914400" marR="0" lvl="1" indent="-342900" algn="l" rtl="0">
              <a:lnSpc>
                <a:spcPct val="90000"/>
              </a:lnSpc>
              <a:spcBef>
                <a:spcPts val="400"/>
              </a:spcBef>
              <a:spcAft>
                <a:spcPts val="0"/>
              </a:spcAft>
              <a:buClr>
                <a:schemeClr val="dk1"/>
              </a:buClr>
              <a:buSzPts val="1800"/>
              <a:buChar char="•"/>
              <a:defRPr sz="1800" i="0" u="none" strike="noStrike" cap="none">
                <a:solidFill>
                  <a:schemeClr val="dk1"/>
                </a:solidFill>
              </a:defRPr>
            </a:lvl2pPr>
            <a:lvl3pPr marL="1371600" marR="0" lvl="2" indent="-323850" algn="l" rtl="0">
              <a:lnSpc>
                <a:spcPct val="90000"/>
              </a:lnSpc>
              <a:spcBef>
                <a:spcPts val="400"/>
              </a:spcBef>
              <a:spcAft>
                <a:spcPts val="0"/>
              </a:spcAft>
              <a:buClr>
                <a:schemeClr val="dk1"/>
              </a:buClr>
              <a:buSzPts val="1500"/>
              <a:buChar char="•"/>
              <a:defRPr sz="1500" i="0" u="none" strike="noStrike" cap="none">
                <a:solidFill>
                  <a:schemeClr val="dk1"/>
                </a:solidFill>
              </a:defRPr>
            </a:lvl3pPr>
            <a:lvl4pPr marL="1828800" marR="0" lvl="3" indent="-311150" algn="l" rtl="0">
              <a:lnSpc>
                <a:spcPct val="90000"/>
              </a:lnSpc>
              <a:spcBef>
                <a:spcPts val="400"/>
              </a:spcBef>
              <a:spcAft>
                <a:spcPts val="0"/>
              </a:spcAft>
              <a:buClr>
                <a:schemeClr val="dk1"/>
              </a:buClr>
              <a:buSzPts val="1300"/>
              <a:buChar char="•"/>
              <a:defRPr sz="1300" i="0" u="none" strike="noStrike" cap="none">
                <a:solidFill>
                  <a:schemeClr val="dk1"/>
                </a:solidFill>
              </a:defRPr>
            </a:lvl4pPr>
            <a:lvl5pPr marL="2286000" marR="0" lvl="4" indent="-311150" algn="l" rtl="0">
              <a:lnSpc>
                <a:spcPct val="90000"/>
              </a:lnSpc>
              <a:spcBef>
                <a:spcPts val="400"/>
              </a:spcBef>
              <a:spcAft>
                <a:spcPts val="0"/>
              </a:spcAft>
              <a:buClr>
                <a:schemeClr val="dk1"/>
              </a:buClr>
              <a:buSzPts val="1300"/>
              <a:buChar char="•"/>
              <a:defRPr sz="1300" i="0" u="none" strike="noStrike" cap="none">
                <a:solidFill>
                  <a:schemeClr val="dk1"/>
                </a:solidFill>
              </a:defRPr>
            </a:lvl5pPr>
            <a:lvl6pPr marL="2743200" marR="0" lvl="5" indent="-311150" algn="l" rtl="0">
              <a:lnSpc>
                <a:spcPct val="90000"/>
              </a:lnSpc>
              <a:spcBef>
                <a:spcPts val="400"/>
              </a:spcBef>
              <a:spcAft>
                <a:spcPts val="0"/>
              </a:spcAft>
              <a:buClr>
                <a:schemeClr val="dk1"/>
              </a:buClr>
              <a:buSzPts val="1300"/>
              <a:buChar char="•"/>
              <a:defRPr sz="1300" i="0" u="none" strike="noStrike" cap="none">
                <a:solidFill>
                  <a:schemeClr val="dk1"/>
                </a:solidFill>
              </a:defRPr>
            </a:lvl6pPr>
            <a:lvl7pPr marL="3200400" marR="0" lvl="6" indent="-311150" algn="l" rtl="0">
              <a:lnSpc>
                <a:spcPct val="90000"/>
              </a:lnSpc>
              <a:spcBef>
                <a:spcPts val="400"/>
              </a:spcBef>
              <a:spcAft>
                <a:spcPts val="0"/>
              </a:spcAft>
              <a:buClr>
                <a:schemeClr val="dk1"/>
              </a:buClr>
              <a:buSzPts val="1300"/>
              <a:buChar char="•"/>
              <a:defRPr sz="1300" i="0" u="none" strike="noStrike" cap="none">
                <a:solidFill>
                  <a:schemeClr val="dk1"/>
                </a:solidFill>
              </a:defRPr>
            </a:lvl7pPr>
            <a:lvl8pPr marL="3657600" marR="0" lvl="7" indent="-311150" algn="l" rtl="0">
              <a:lnSpc>
                <a:spcPct val="90000"/>
              </a:lnSpc>
              <a:spcBef>
                <a:spcPts val="400"/>
              </a:spcBef>
              <a:spcAft>
                <a:spcPts val="0"/>
              </a:spcAft>
              <a:buClr>
                <a:schemeClr val="dk1"/>
              </a:buClr>
              <a:buSzPts val="1300"/>
              <a:buChar char="•"/>
              <a:defRPr sz="1300" i="0" u="none" strike="noStrike" cap="none">
                <a:solidFill>
                  <a:schemeClr val="dk1"/>
                </a:solidFill>
              </a:defRPr>
            </a:lvl8pPr>
            <a:lvl9pPr marL="4114800" marR="0" lvl="8" indent="-311150" algn="l" rtl="0">
              <a:lnSpc>
                <a:spcPct val="90000"/>
              </a:lnSpc>
              <a:spcBef>
                <a:spcPts val="400"/>
              </a:spcBef>
              <a:spcAft>
                <a:spcPts val="0"/>
              </a:spcAft>
              <a:buClr>
                <a:schemeClr val="dk1"/>
              </a:buClr>
              <a:buSzPts val="1300"/>
              <a:buChar char="•"/>
              <a:defRPr sz="1300" i="0" u="none" strike="noStrike" cap="none">
                <a:solidFill>
                  <a:schemeClr val="dk1"/>
                </a:solidFill>
              </a:defRPr>
            </a:lvl9pPr>
          </a:lstStyle>
          <a:p>
            <a:endParaRPr/>
          </a:p>
        </p:txBody>
      </p:sp>
    </p:spTree>
  </p:cSld>
  <p:clrMap bg1="lt1" tx1="dk1" bg2="dk2" tx2="lt2" accent1="accent1" accent2="accent2" accent3="accent3" accent4="accent4" accent5="accent5" accent6="accent6" hlink="hlink" folHlink="folHlink"/>
  <p:sldLayoutIdLst>
    <p:sldLayoutId id="2147483659" r:id="rId1"/>
    <p:sldLayoutId id="2147483663" r:id="rId2"/>
    <p:sldLayoutId id="2147483664" r:id="rId3"/>
    <p:sldLayoutId id="2147483665" r:id="rId4"/>
    <p:sldLayoutId id="2147483667" r:id="rId5"/>
    <p:sldLayoutId id="2147483668" r:id="rId6"/>
    <p:sldLayoutId id="2147483669" r:id="rId7"/>
    <p:sldLayoutId id="2147483670" r:id="rId8"/>
    <p:sldLayoutId id="2147483671" r:id="rId9"/>
    <p:sldLayoutId id="2147483672" r:id="rId10"/>
    <p:sldLayoutId id="2147483673" r:id="rId11"/>
    <p:sldLayoutId id="2147483674" r:id="rId12"/>
    <p:sldLayoutId id="2147483675" r:id="rId13"/>
    <p:sldLayoutId id="2147483676" r:id="rId14"/>
    <p:sldLayoutId id="2147483679" r:id="rId15"/>
    <p:sldLayoutId id="2147483680" r:id="rId16"/>
    <p:sldLayoutId id="2147483681" r:id="rId17"/>
    <p:sldLayoutId id="2147483682" r:id="rId18"/>
    <p:sldLayoutId id="2147483683" r:id="rId19"/>
    <p:sldLayoutId id="2147483684" r:id="rId20"/>
    <p:sldLayoutId id="2147483685" r:id="rId21"/>
    <p:sldLayoutId id="2147483686" r:id="rId22"/>
    <p:sldLayoutId id="2147483687" r:id="rId23"/>
    <p:sldLayoutId id="2147483688" r:id="rId24"/>
    <p:sldLayoutId id="2147483689" r:id="rId25"/>
    <p:sldLayoutId id="2147483690" r:id="rId26"/>
    <p:sldLayoutId id="2147483691" r:id="rId27"/>
    <p:sldLayoutId id="2147483692" r:id="rId28"/>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16.jpg"/><Relationship Id="rId4" Type="http://schemas.openxmlformats.org/officeDocument/2006/relationships/image" Target="../media/image8.png"/></Relationships>
</file>

<file path=ppt/slides/_rels/slide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1.png"/></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19.png"/></Relationships>
</file>

<file path=ppt/slides/_rels/slide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5.xml"/><Relationship Id="rId1" Type="http://schemas.openxmlformats.org/officeDocument/2006/relationships/slideLayout" Target="../slideLayouts/slideLayout1.xml"/><Relationship Id="rId5" Type="http://schemas.openxmlformats.org/officeDocument/2006/relationships/image" Target="../media/image1.png"/><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8" Type="http://schemas.openxmlformats.org/officeDocument/2006/relationships/image" Target="../media/image26.jpg"/><Relationship Id="rId3" Type="http://schemas.openxmlformats.org/officeDocument/2006/relationships/image" Target="../media/image21.jpg"/><Relationship Id="rId7" Type="http://schemas.openxmlformats.org/officeDocument/2006/relationships/image" Target="../media/image25.jpg"/><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image" Target="../media/image24.jpg"/><Relationship Id="rId5" Type="http://schemas.openxmlformats.org/officeDocument/2006/relationships/image" Target="../media/image23.jpg"/><Relationship Id="rId10" Type="http://schemas.openxmlformats.org/officeDocument/2006/relationships/image" Target="../media/image1.png"/><Relationship Id="rId4" Type="http://schemas.openxmlformats.org/officeDocument/2006/relationships/image" Target="../media/image22.jpg"/><Relationship Id="rId9" Type="http://schemas.openxmlformats.org/officeDocument/2006/relationships/image" Target="../media/image27.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380"/>
        <p:cNvGrpSpPr/>
        <p:nvPr/>
      </p:nvGrpSpPr>
      <p:grpSpPr>
        <a:xfrm>
          <a:off x="0" y="0"/>
          <a:ext cx="0" cy="0"/>
          <a:chOff x="0" y="0"/>
          <a:chExt cx="0" cy="0"/>
        </a:xfrm>
      </p:grpSpPr>
      <p:pic>
        <p:nvPicPr>
          <p:cNvPr id="381" name="Google Shape;381;p48"/>
          <p:cNvPicPr preferRelativeResize="0"/>
          <p:nvPr/>
        </p:nvPicPr>
        <p:blipFill>
          <a:blip r:embed="rId3">
            <a:alphaModFix/>
          </a:blip>
          <a:stretch>
            <a:fillRect/>
          </a:stretch>
        </p:blipFill>
        <p:spPr>
          <a:xfrm>
            <a:off x="131241" y="108233"/>
            <a:ext cx="2141443" cy="338025"/>
          </a:xfrm>
          <a:prstGeom prst="rect">
            <a:avLst/>
          </a:prstGeom>
          <a:noFill/>
          <a:ln>
            <a:noFill/>
          </a:ln>
        </p:spPr>
      </p:pic>
      <p:pic>
        <p:nvPicPr>
          <p:cNvPr id="382" name="Google Shape;382;p48"/>
          <p:cNvPicPr preferRelativeResize="0"/>
          <p:nvPr/>
        </p:nvPicPr>
        <p:blipFill rotWithShape="1">
          <a:blip r:embed="rId4">
            <a:alphaModFix/>
          </a:blip>
          <a:srcRect t="465" b="465"/>
          <a:stretch/>
        </p:blipFill>
        <p:spPr>
          <a:xfrm flipH="1">
            <a:off x="5277637" y="-10650"/>
            <a:ext cx="3894300" cy="5164200"/>
          </a:xfrm>
          <a:prstGeom prst="round1Rect">
            <a:avLst>
              <a:gd name="adj" fmla="val 27612"/>
            </a:avLst>
          </a:prstGeom>
          <a:noFill/>
          <a:ln>
            <a:noFill/>
          </a:ln>
        </p:spPr>
      </p:pic>
      <p:sp>
        <p:nvSpPr>
          <p:cNvPr id="3" name="TextBox 2">
            <a:extLst>
              <a:ext uri="{FF2B5EF4-FFF2-40B4-BE49-F238E27FC236}">
                <a16:creationId xmlns:a16="http://schemas.microsoft.com/office/drawing/2014/main" id="{E6829656-F3DA-BBE3-D00E-834ADDCE8D20}"/>
              </a:ext>
            </a:extLst>
          </p:cNvPr>
          <p:cNvSpPr txBox="1"/>
          <p:nvPr/>
        </p:nvSpPr>
        <p:spPr>
          <a:xfrm>
            <a:off x="277426" y="2082095"/>
            <a:ext cx="4585316" cy="1815882"/>
          </a:xfrm>
          <a:prstGeom prst="rect">
            <a:avLst/>
          </a:prstGeom>
          <a:noFill/>
        </p:spPr>
        <p:txBody>
          <a:bodyPr wrap="square">
            <a:spAutoFit/>
          </a:bodyPr>
          <a:lstStyle/>
          <a:p>
            <a:pPr algn="ctr"/>
            <a:r>
              <a:rPr lang="en-US" sz="2000" u="sng" dirty="0"/>
              <a:t>Building a Strong Arbitration Strategy: The Impact of Arbitrator Selection and Discovery</a:t>
            </a:r>
          </a:p>
          <a:p>
            <a:pPr algn="ctr"/>
            <a:endParaRPr lang="en-US" sz="2000" u="sng" dirty="0"/>
          </a:p>
          <a:p>
            <a:pPr algn="ctr"/>
            <a:r>
              <a:rPr lang="en-US" sz="1600" dirty="0"/>
              <a:t>Presented by:</a:t>
            </a:r>
          </a:p>
          <a:p>
            <a:pPr algn="ctr"/>
            <a:r>
              <a:rPr lang="en-US" sz="1600" dirty="0"/>
              <a:t> Iman Hyder-Eliz &amp; Darian Martin </a:t>
            </a:r>
          </a:p>
        </p:txBody>
      </p:sp>
      <p:pic>
        <p:nvPicPr>
          <p:cNvPr id="4" name="Google Shape;418;p51">
            <a:extLst>
              <a:ext uri="{FF2B5EF4-FFF2-40B4-BE49-F238E27FC236}">
                <a16:creationId xmlns:a16="http://schemas.microsoft.com/office/drawing/2014/main" id="{9099956A-C34D-0A25-C3C4-CA15B323C0F8}"/>
              </a:ext>
            </a:extLst>
          </p:cNvPr>
          <p:cNvPicPr preferRelativeResize="0"/>
          <p:nvPr/>
        </p:nvPicPr>
        <p:blipFill rotWithShape="1">
          <a:blip r:embed="rId5">
            <a:alphaModFix/>
          </a:blip>
          <a:srcRect l="29443" r="10148"/>
          <a:stretch/>
        </p:blipFill>
        <p:spPr>
          <a:xfrm>
            <a:off x="5643626" y="1153484"/>
            <a:ext cx="3162322" cy="3134430"/>
          </a:xfrm>
          <a:prstGeom prst="round1Rect">
            <a:avLst>
              <a:gd name="adj" fmla="val 25916"/>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515"/>
        <p:cNvGrpSpPr/>
        <p:nvPr/>
      </p:nvGrpSpPr>
      <p:grpSpPr>
        <a:xfrm>
          <a:off x="0" y="0"/>
          <a:ext cx="0" cy="0"/>
          <a:chOff x="0" y="0"/>
          <a:chExt cx="0" cy="0"/>
        </a:xfrm>
      </p:grpSpPr>
      <p:pic>
        <p:nvPicPr>
          <p:cNvPr id="516" name="Google Shape;516;p61"/>
          <p:cNvPicPr preferRelativeResize="0"/>
          <p:nvPr/>
        </p:nvPicPr>
        <p:blipFill rotWithShape="1">
          <a:blip r:embed="rId3">
            <a:alphaModFix/>
          </a:blip>
          <a:srcRect l="28922" r="22768"/>
          <a:stretch/>
        </p:blipFill>
        <p:spPr>
          <a:xfrm>
            <a:off x="-40975" y="-6525"/>
            <a:ext cx="3985802" cy="5156550"/>
          </a:xfrm>
          <a:prstGeom prst="rect">
            <a:avLst/>
          </a:prstGeom>
          <a:noFill/>
          <a:ln>
            <a:noFill/>
          </a:ln>
        </p:spPr>
      </p:pic>
      <p:pic>
        <p:nvPicPr>
          <p:cNvPr id="517" name="Google Shape;517;p61" descr="logo3.png"/>
          <p:cNvPicPr preferRelativeResize="0"/>
          <p:nvPr/>
        </p:nvPicPr>
        <p:blipFill rotWithShape="1">
          <a:blip r:embed="rId4">
            <a:alphaModFix/>
          </a:blip>
          <a:srcRect/>
          <a:stretch/>
        </p:blipFill>
        <p:spPr>
          <a:xfrm>
            <a:off x="8501747" y="4664248"/>
            <a:ext cx="344758" cy="304007"/>
          </a:xfrm>
          <a:prstGeom prst="rect">
            <a:avLst/>
          </a:prstGeom>
          <a:noFill/>
          <a:ln>
            <a:noFill/>
          </a:ln>
        </p:spPr>
      </p:pic>
      <p:sp>
        <p:nvSpPr>
          <p:cNvPr id="519" name="Google Shape;519;p61"/>
          <p:cNvSpPr txBox="1"/>
          <p:nvPr/>
        </p:nvSpPr>
        <p:spPr>
          <a:xfrm>
            <a:off x="4485226" y="677786"/>
            <a:ext cx="4188900" cy="346249"/>
          </a:xfrm>
          <a:prstGeom prst="rect">
            <a:avLst/>
          </a:prstGeom>
          <a:noFill/>
          <a:ln>
            <a:noFill/>
          </a:ln>
        </p:spPr>
        <p:txBody>
          <a:bodyPr spcFirstLastPara="1" wrap="square" lIns="19050" tIns="19050" rIns="19050" bIns="19050" anchor="ctr" anchorCtr="0">
            <a:spAutoFit/>
          </a:bodyPr>
          <a:lstStyle/>
          <a:p>
            <a:pPr marL="0" marR="0" lvl="0" indent="0" algn="l" rtl="0">
              <a:lnSpc>
                <a:spcPct val="100000"/>
              </a:lnSpc>
              <a:spcBef>
                <a:spcPts val="0"/>
              </a:spcBef>
              <a:spcAft>
                <a:spcPts val="0"/>
              </a:spcAft>
              <a:buClr>
                <a:srgbClr val="000000"/>
              </a:buClr>
              <a:buSzPts val="2100"/>
              <a:buFont typeface="Arial"/>
              <a:buNone/>
            </a:pPr>
            <a:r>
              <a:rPr lang="en" sz="2000" b="1" dirty="0"/>
              <a:t>When to Start the Discussion</a:t>
            </a:r>
            <a:endParaRPr sz="1800" b="0" i="0" u="none" strike="noStrike" cap="none" dirty="0">
              <a:solidFill>
                <a:srgbClr val="567632"/>
              </a:solidFill>
              <a:latin typeface="Arial"/>
              <a:ea typeface="Arial"/>
              <a:cs typeface="Arial"/>
              <a:sym typeface="Arial"/>
            </a:endParaRPr>
          </a:p>
        </p:txBody>
      </p:sp>
      <p:sp>
        <p:nvSpPr>
          <p:cNvPr id="520" name="Google Shape;520;p61"/>
          <p:cNvSpPr txBox="1"/>
          <p:nvPr/>
        </p:nvSpPr>
        <p:spPr>
          <a:xfrm>
            <a:off x="297567" y="4755585"/>
            <a:ext cx="2954400" cy="130800"/>
          </a:xfrm>
          <a:prstGeom prst="rect">
            <a:avLst/>
          </a:prstGeom>
          <a:noFill/>
          <a:ln>
            <a:noFill/>
          </a:ln>
        </p:spPr>
        <p:txBody>
          <a:bodyPr spcFirstLastPara="1" wrap="square" lIns="19050" tIns="19050" rIns="19050" bIns="19050" anchor="ctr" anchorCtr="0">
            <a:spAutoFit/>
          </a:bodyPr>
          <a:lstStyle/>
          <a:p>
            <a:pPr marL="0" lvl="0" indent="0" algn="r" rtl="0">
              <a:spcBef>
                <a:spcPts val="0"/>
              </a:spcBef>
              <a:spcAft>
                <a:spcPts val="0"/>
              </a:spcAft>
              <a:buClr>
                <a:schemeClr val="dk1"/>
              </a:buClr>
              <a:buFont typeface="Arial"/>
              <a:buNone/>
            </a:pPr>
            <a:fld id="{00000000-1234-1234-1234-123412341234}" type="slidenum">
              <a:rPr lang="en" sz="600">
                <a:solidFill>
                  <a:schemeClr val="lt1"/>
                </a:solidFill>
                <a:latin typeface="Calibri"/>
                <a:ea typeface="Calibri"/>
                <a:cs typeface="Calibri"/>
                <a:sym typeface="Calibri"/>
              </a:rPr>
              <a:t>2</a:t>
            </a:fld>
            <a:r>
              <a:rPr lang="en" sz="600" b="0" i="0" u="none" strike="noStrike" cap="none">
                <a:solidFill>
                  <a:schemeClr val="lt1"/>
                </a:solidFill>
                <a:latin typeface="Arial"/>
                <a:ea typeface="Arial"/>
                <a:cs typeface="Arial"/>
                <a:sym typeface="Arial"/>
              </a:rPr>
              <a:t>     I     American Arbitration Association, International Centre for Dispute Resolution</a:t>
            </a:r>
            <a:endParaRPr sz="500">
              <a:solidFill>
                <a:schemeClr val="lt1"/>
              </a:solidFill>
            </a:endParaRPr>
          </a:p>
        </p:txBody>
      </p:sp>
      <p:pic>
        <p:nvPicPr>
          <p:cNvPr id="521" name="Google Shape;521;p61" descr="logo3.png"/>
          <p:cNvPicPr preferRelativeResize="0"/>
          <p:nvPr/>
        </p:nvPicPr>
        <p:blipFill rotWithShape="1">
          <a:blip r:embed="rId4">
            <a:alphaModFix/>
          </a:blip>
          <a:srcRect/>
          <a:stretch/>
        </p:blipFill>
        <p:spPr>
          <a:xfrm>
            <a:off x="8501747" y="4664248"/>
            <a:ext cx="344759" cy="304007"/>
          </a:xfrm>
          <a:prstGeom prst="rect">
            <a:avLst/>
          </a:prstGeom>
          <a:noFill/>
          <a:ln>
            <a:noFill/>
          </a:ln>
        </p:spPr>
      </p:pic>
      <p:sp>
        <p:nvSpPr>
          <p:cNvPr id="2" name="Rectangle 1">
            <a:extLst>
              <a:ext uri="{FF2B5EF4-FFF2-40B4-BE49-F238E27FC236}">
                <a16:creationId xmlns:a16="http://schemas.microsoft.com/office/drawing/2014/main" id="{EF78C8E3-0EA5-1B86-5218-F0311A7CD431}"/>
              </a:ext>
            </a:extLst>
          </p:cNvPr>
          <p:cNvSpPr>
            <a:spLocks noChangeArrowheads="1"/>
          </p:cNvSpPr>
          <p:nvPr/>
        </p:nvSpPr>
        <p:spPr bwMode="auto">
          <a:xfrm>
            <a:off x="4172505" y="1266484"/>
            <a:ext cx="4971495" cy="33239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000" b="1" i="0" u="none" strike="noStrike" cap="none" normalizeH="0" baseline="0" dirty="0">
                <a:ln>
                  <a:noFill/>
                </a:ln>
                <a:solidFill>
                  <a:schemeClr val="tx1"/>
                </a:solidFill>
                <a:effectLst/>
                <a:latin typeface="+mn-lt"/>
              </a:rPr>
              <a:t>Incorporate Arbitrator Selection Criteria in the Clause</a:t>
            </a:r>
            <a:endParaRPr kumimoji="0" lang="en-US" altLang="en-US" sz="1000" b="0" i="0" u="none" strike="noStrike" cap="none" normalizeH="0" baseline="0" dirty="0">
              <a:ln>
                <a:noFill/>
              </a:ln>
              <a:solidFill>
                <a:schemeClr val="tx1"/>
              </a:solidFill>
              <a:effectLst/>
              <a:latin typeface="+mn-lt"/>
            </a:endParaRPr>
          </a:p>
          <a:p>
            <a:pPr marL="457200" marR="0" lvl="1" indent="0" algn="l" defTabSz="914400" rtl="0" eaLnBrk="0" fontAlgn="base" latinLnBrk="0" hangingPunct="0">
              <a:lnSpc>
                <a:spcPct val="100000"/>
              </a:lnSpc>
              <a:spcBef>
                <a:spcPct val="0"/>
              </a:spcBef>
              <a:spcAft>
                <a:spcPct val="0"/>
              </a:spcAft>
              <a:buClrTx/>
              <a:buSzTx/>
              <a:buFontTx/>
              <a:buChar char="•"/>
              <a:tabLst/>
            </a:pPr>
            <a:r>
              <a:rPr kumimoji="0" lang="en-US" altLang="en-US" sz="1000" b="0" i="0" u="none" strike="noStrike" cap="none" normalizeH="0" baseline="0" dirty="0">
                <a:ln>
                  <a:noFill/>
                </a:ln>
                <a:solidFill>
                  <a:schemeClr val="tx1"/>
                </a:solidFill>
                <a:effectLst/>
                <a:latin typeface="+mn-lt"/>
              </a:rPr>
              <a:t>Define qualifications (industry expertise, legal background, jurisdictional knowledge) </a:t>
            </a:r>
          </a:p>
          <a:p>
            <a:pPr marL="457200" marR="0" lvl="1" indent="0" algn="l" defTabSz="914400" rtl="0" eaLnBrk="0" fontAlgn="base" latinLnBrk="0" hangingPunct="0">
              <a:lnSpc>
                <a:spcPct val="100000"/>
              </a:lnSpc>
              <a:spcBef>
                <a:spcPct val="0"/>
              </a:spcBef>
              <a:spcAft>
                <a:spcPct val="0"/>
              </a:spcAft>
              <a:buClrTx/>
              <a:buSzTx/>
              <a:buFontTx/>
              <a:buChar char="•"/>
              <a:tabLst/>
            </a:pPr>
            <a:r>
              <a:rPr kumimoji="0" lang="en-US" altLang="en-US" sz="1000" b="0" i="0" u="none" strike="noStrike" cap="none" normalizeH="0" baseline="0" dirty="0">
                <a:ln>
                  <a:noFill/>
                </a:ln>
                <a:solidFill>
                  <a:schemeClr val="tx1"/>
                </a:solidFill>
                <a:effectLst/>
                <a:latin typeface="+mn-lt"/>
              </a:rPr>
              <a:t>Specify number of arbitrators (single vs. panel) and selection method </a:t>
            </a:r>
          </a:p>
          <a:p>
            <a:pPr marL="457200" marR="0" lvl="1" indent="0" algn="l" defTabSz="914400" rtl="0" eaLnBrk="0" fontAlgn="base" latinLnBrk="0" hangingPunct="0">
              <a:lnSpc>
                <a:spcPct val="100000"/>
              </a:lnSpc>
              <a:spcBef>
                <a:spcPct val="0"/>
              </a:spcBef>
              <a:spcAft>
                <a:spcPct val="0"/>
              </a:spcAft>
              <a:buClrTx/>
              <a:buSzTx/>
              <a:buFontTx/>
              <a:buChar char="•"/>
              <a:tabLst/>
            </a:pPr>
            <a:r>
              <a:rPr kumimoji="0" lang="en-US" altLang="en-US" sz="1000" b="0" i="0" u="none" strike="noStrike" cap="none" normalizeH="0" baseline="0" dirty="0">
                <a:ln>
                  <a:noFill/>
                </a:ln>
                <a:solidFill>
                  <a:schemeClr val="tx1"/>
                </a:solidFill>
                <a:effectLst/>
                <a:latin typeface="+mn-lt"/>
              </a:rPr>
              <a:t>Consider institutional vs. ad hoc arbitration </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000" b="1" i="0" u="none" strike="noStrike" cap="none" normalizeH="0" baseline="0" dirty="0">
                <a:ln>
                  <a:noFill/>
                </a:ln>
                <a:solidFill>
                  <a:schemeClr val="tx1"/>
                </a:solidFill>
                <a:effectLst/>
                <a:latin typeface="+mn-lt"/>
              </a:rPr>
              <a:t>Set Clear Discovery Expectations</a:t>
            </a:r>
            <a:endParaRPr kumimoji="0" lang="en-US" altLang="en-US" sz="1000" b="0" i="0" u="none" strike="noStrike" cap="none" normalizeH="0" baseline="0" dirty="0">
              <a:ln>
                <a:noFill/>
              </a:ln>
              <a:solidFill>
                <a:schemeClr val="tx1"/>
              </a:solidFill>
              <a:effectLst/>
              <a:latin typeface="+mn-lt"/>
            </a:endParaRPr>
          </a:p>
          <a:p>
            <a:pPr marL="457200" marR="0" lvl="1" indent="0" algn="l" defTabSz="914400" rtl="0" eaLnBrk="0" fontAlgn="base" latinLnBrk="0" hangingPunct="0">
              <a:lnSpc>
                <a:spcPct val="100000"/>
              </a:lnSpc>
              <a:spcBef>
                <a:spcPct val="0"/>
              </a:spcBef>
              <a:spcAft>
                <a:spcPct val="0"/>
              </a:spcAft>
              <a:buClrTx/>
              <a:buSzTx/>
              <a:buFontTx/>
              <a:buChar char="•"/>
              <a:tabLst/>
            </a:pPr>
            <a:r>
              <a:rPr kumimoji="0" lang="en-US" altLang="en-US" sz="1000" b="0" i="0" u="none" strike="noStrike" cap="none" normalizeH="0" baseline="0" dirty="0">
                <a:ln>
                  <a:noFill/>
                </a:ln>
                <a:solidFill>
                  <a:schemeClr val="tx1"/>
                </a:solidFill>
                <a:effectLst/>
                <a:latin typeface="+mn-lt"/>
              </a:rPr>
              <a:t>Define permissible scope of discovery (documents, depositions, expert reports) </a:t>
            </a:r>
          </a:p>
          <a:p>
            <a:pPr marL="457200" marR="0" lvl="1" indent="0" algn="l" defTabSz="914400" rtl="0" eaLnBrk="0" fontAlgn="base" latinLnBrk="0" hangingPunct="0">
              <a:lnSpc>
                <a:spcPct val="100000"/>
              </a:lnSpc>
              <a:spcBef>
                <a:spcPct val="0"/>
              </a:spcBef>
              <a:spcAft>
                <a:spcPct val="0"/>
              </a:spcAft>
              <a:buClrTx/>
              <a:buSzTx/>
              <a:buFontTx/>
              <a:buChar char="•"/>
              <a:tabLst/>
            </a:pPr>
            <a:r>
              <a:rPr kumimoji="0" lang="en-US" altLang="en-US" sz="1000" b="0" i="0" u="none" strike="noStrike" cap="none" normalizeH="0" baseline="0" dirty="0">
                <a:ln>
                  <a:noFill/>
                </a:ln>
                <a:solidFill>
                  <a:schemeClr val="tx1"/>
                </a:solidFill>
                <a:effectLst/>
                <a:latin typeface="+mn-lt"/>
              </a:rPr>
              <a:t>Establish limits to prevent excessive costs and delays </a:t>
            </a:r>
          </a:p>
          <a:p>
            <a:pPr marL="457200" marR="0" lvl="1" indent="0" algn="l" defTabSz="914400" rtl="0" eaLnBrk="0" fontAlgn="base" latinLnBrk="0" hangingPunct="0">
              <a:lnSpc>
                <a:spcPct val="100000"/>
              </a:lnSpc>
              <a:spcBef>
                <a:spcPct val="0"/>
              </a:spcBef>
              <a:spcAft>
                <a:spcPct val="0"/>
              </a:spcAft>
              <a:buClrTx/>
              <a:buSzTx/>
              <a:buFontTx/>
              <a:buChar char="•"/>
              <a:tabLst/>
            </a:pPr>
            <a:r>
              <a:rPr kumimoji="0" lang="en-US" altLang="en-US" sz="1000" b="0" i="0" u="none" strike="noStrike" cap="none" normalizeH="0" baseline="0" dirty="0">
                <a:ln>
                  <a:noFill/>
                </a:ln>
                <a:solidFill>
                  <a:schemeClr val="tx1"/>
                </a:solidFill>
                <a:effectLst/>
                <a:latin typeface="+mn-lt"/>
              </a:rPr>
              <a:t>Address e-discovery considerations (data preservation, format, accessibility) </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000" b="1" i="0" u="none" strike="noStrike" cap="none" normalizeH="0" baseline="0" dirty="0">
                <a:ln>
                  <a:noFill/>
                </a:ln>
                <a:solidFill>
                  <a:schemeClr val="tx1"/>
                </a:solidFill>
                <a:effectLst/>
                <a:latin typeface="+mn-lt"/>
              </a:rPr>
              <a:t>Leverage Institutional Rules for Efficiency</a:t>
            </a:r>
            <a:endParaRPr kumimoji="0" lang="en-US" altLang="en-US" sz="1000" b="0" i="0" u="none" strike="noStrike" cap="none" normalizeH="0" baseline="0" dirty="0">
              <a:ln>
                <a:noFill/>
              </a:ln>
              <a:solidFill>
                <a:schemeClr val="tx1"/>
              </a:solidFill>
              <a:effectLst/>
              <a:latin typeface="+mn-lt"/>
            </a:endParaRPr>
          </a:p>
          <a:p>
            <a:pPr marL="457200" marR="0" lvl="1" indent="0" algn="l" defTabSz="914400" rtl="0" eaLnBrk="0" fontAlgn="base" latinLnBrk="0" hangingPunct="0">
              <a:lnSpc>
                <a:spcPct val="100000"/>
              </a:lnSpc>
              <a:spcBef>
                <a:spcPct val="0"/>
              </a:spcBef>
              <a:spcAft>
                <a:spcPct val="0"/>
              </a:spcAft>
              <a:buClrTx/>
              <a:buSzTx/>
              <a:buFontTx/>
              <a:buChar char="•"/>
              <a:tabLst/>
            </a:pPr>
            <a:r>
              <a:rPr kumimoji="0" lang="en-US" altLang="en-US" sz="1000" b="0" i="0" u="none" strike="noStrike" cap="none" normalizeH="0" baseline="0" dirty="0">
                <a:ln>
                  <a:noFill/>
                </a:ln>
                <a:solidFill>
                  <a:schemeClr val="tx1"/>
                </a:solidFill>
                <a:effectLst/>
                <a:latin typeface="+mn-lt"/>
              </a:rPr>
              <a:t>Reference well-established arbitration rules</a:t>
            </a:r>
          </a:p>
          <a:p>
            <a:pPr marL="457200" marR="0" lvl="1" indent="0" algn="l" defTabSz="914400" rtl="0" eaLnBrk="0" fontAlgn="base" latinLnBrk="0" hangingPunct="0">
              <a:lnSpc>
                <a:spcPct val="100000"/>
              </a:lnSpc>
              <a:spcBef>
                <a:spcPct val="0"/>
              </a:spcBef>
              <a:spcAft>
                <a:spcPct val="0"/>
              </a:spcAft>
              <a:buClrTx/>
              <a:buSzTx/>
              <a:buFontTx/>
              <a:buChar char="•"/>
              <a:tabLst/>
            </a:pPr>
            <a:r>
              <a:rPr kumimoji="0" lang="en-US" altLang="en-US" sz="1000" b="0" i="0" u="none" strike="noStrike" cap="none" normalizeH="0" baseline="0" dirty="0">
                <a:ln>
                  <a:noFill/>
                </a:ln>
                <a:solidFill>
                  <a:schemeClr val="tx1"/>
                </a:solidFill>
                <a:effectLst/>
                <a:latin typeface="+mn-lt"/>
              </a:rPr>
              <a:t>Consider expedited procedures or streamlined discovery options </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000" b="1" i="0" u="none" strike="noStrike" cap="none" normalizeH="0" baseline="0" dirty="0">
                <a:ln>
                  <a:noFill/>
                </a:ln>
                <a:solidFill>
                  <a:schemeClr val="tx1"/>
                </a:solidFill>
                <a:effectLst/>
                <a:latin typeface="+mn-lt"/>
              </a:rPr>
              <a:t>Address Confidentiality and Privilege</a:t>
            </a:r>
            <a:endParaRPr kumimoji="0" lang="en-US" altLang="en-US" sz="1000" b="0" i="0" u="none" strike="noStrike" cap="none" normalizeH="0" baseline="0" dirty="0">
              <a:ln>
                <a:noFill/>
              </a:ln>
              <a:solidFill>
                <a:schemeClr val="tx1"/>
              </a:solidFill>
              <a:effectLst/>
              <a:latin typeface="+mn-lt"/>
            </a:endParaRPr>
          </a:p>
          <a:p>
            <a:pPr marL="457200" marR="0" lvl="1" indent="0" algn="l" defTabSz="914400" rtl="0" eaLnBrk="0" fontAlgn="base" latinLnBrk="0" hangingPunct="0">
              <a:lnSpc>
                <a:spcPct val="100000"/>
              </a:lnSpc>
              <a:spcBef>
                <a:spcPct val="0"/>
              </a:spcBef>
              <a:spcAft>
                <a:spcPct val="0"/>
              </a:spcAft>
              <a:buClrTx/>
              <a:buSzTx/>
              <a:buFontTx/>
              <a:buChar char="•"/>
              <a:tabLst/>
            </a:pPr>
            <a:r>
              <a:rPr kumimoji="0" lang="en-US" altLang="en-US" sz="1000" b="0" i="0" u="none" strike="noStrike" cap="none" normalizeH="0" baseline="0" dirty="0">
                <a:ln>
                  <a:noFill/>
                </a:ln>
                <a:solidFill>
                  <a:schemeClr val="tx1"/>
                </a:solidFill>
                <a:effectLst/>
                <a:latin typeface="+mn-lt"/>
              </a:rPr>
              <a:t>Define protections for sensitive information shared during discovery </a:t>
            </a:r>
          </a:p>
          <a:p>
            <a:pPr marL="457200" marR="0" lvl="1" indent="0" algn="l" defTabSz="914400" rtl="0" eaLnBrk="0" fontAlgn="base" latinLnBrk="0" hangingPunct="0">
              <a:lnSpc>
                <a:spcPct val="100000"/>
              </a:lnSpc>
              <a:spcBef>
                <a:spcPct val="0"/>
              </a:spcBef>
              <a:spcAft>
                <a:spcPct val="0"/>
              </a:spcAft>
              <a:buClrTx/>
              <a:buSzTx/>
              <a:buFontTx/>
              <a:buChar char="•"/>
              <a:tabLst/>
            </a:pPr>
            <a:r>
              <a:rPr kumimoji="0" lang="en-US" altLang="en-US" sz="1000" b="0" i="0" u="none" strike="noStrike" cap="none" normalizeH="0" baseline="0" dirty="0">
                <a:ln>
                  <a:noFill/>
                </a:ln>
                <a:solidFill>
                  <a:schemeClr val="tx1"/>
                </a:solidFill>
                <a:effectLst/>
                <a:latin typeface="+mn-lt"/>
              </a:rPr>
              <a:t>Consider privilege rules—how they will apply and be enforced </a:t>
            </a:r>
          </a:p>
          <a:p>
            <a:pPr marL="457200" marR="0" lvl="1" indent="0" algn="l" defTabSz="914400" rtl="0" eaLnBrk="0" fontAlgn="base" latinLnBrk="0" hangingPunct="0">
              <a:lnSpc>
                <a:spcPct val="100000"/>
              </a:lnSpc>
              <a:spcBef>
                <a:spcPct val="0"/>
              </a:spcBef>
              <a:spcAft>
                <a:spcPct val="0"/>
              </a:spcAft>
              <a:buClrTx/>
              <a:buSzTx/>
              <a:buFontTx/>
              <a:buChar char="•"/>
              <a:tabLst/>
            </a:pPr>
            <a:r>
              <a:rPr kumimoji="0" lang="en-US" altLang="en-US" sz="1000" b="0" i="0" u="none" strike="noStrike" cap="none" normalizeH="0" baseline="0" dirty="0">
                <a:ln>
                  <a:noFill/>
                </a:ln>
                <a:solidFill>
                  <a:schemeClr val="tx1"/>
                </a:solidFill>
                <a:effectLst/>
                <a:latin typeface="+mn-lt"/>
              </a:rPr>
              <a:t>Include provisions for handling third-party discovery requests </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000" b="1" i="0" u="none" strike="noStrike" cap="none" normalizeH="0" baseline="0" dirty="0">
                <a:ln>
                  <a:noFill/>
                </a:ln>
                <a:solidFill>
                  <a:schemeClr val="tx1"/>
                </a:solidFill>
                <a:effectLst/>
                <a:latin typeface="+mn-lt"/>
              </a:rPr>
              <a:t>Encourage Early Case Management Discussions</a:t>
            </a:r>
            <a:endParaRPr kumimoji="0" lang="en-US" altLang="en-US" sz="1000" b="0" i="0" u="none" strike="noStrike" cap="none" normalizeH="0" baseline="0" dirty="0">
              <a:ln>
                <a:noFill/>
              </a:ln>
              <a:solidFill>
                <a:schemeClr val="tx1"/>
              </a:solidFill>
              <a:effectLst/>
              <a:latin typeface="+mn-lt"/>
            </a:endParaRPr>
          </a:p>
          <a:p>
            <a:pPr marL="457200" marR="0" lvl="1" indent="0" algn="l" defTabSz="914400" rtl="0" eaLnBrk="0" fontAlgn="base" latinLnBrk="0" hangingPunct="0">
              <a:lnSpc>
                <a:spcPct val="100000"/>
              </a:lnSpc>
              <a:spcBef>
                <a:spcPct val="0"/>
              </a:spcBef>
              <a:spcAft>
                <a:spcPct val="0"/>
              </a:spcAft>
              <a:buClrTx/>
              <a:buSzTx/>
              <a:buFontTx/>
              <a:buChar char="•"/>
              <a:tabLst/>
            </a:pPr>
            <a:r>
              <a:rPr kumimoji="0" lang="en-US" altLang="en-US" sz="1000" b="0" i="0" u="none" strike="noStrike" cap="none" normalizeH="0" baseline="0" dirty="0">
                <a:ln>
                  <a:noFill/>
                </a:ln>
                <a:solidFill>
                  <a:schemeClr val="tx1"/>
                </a:solidFill>
                <a:effectLst/>
                <a:latin typeface="+mn-lt"/>
              </a:rPr>
              <a:t>Require an initial procedural conference to align on discovery scope </a:t>
            </a:r>
          </a:p>
          <a:p>
            <a:pPr marL="457200" marR="0" lvl="1" indent="0" algn="l" defTabSz="914400" rtl="0" eaLnBrk="0" fontAlgn="base" latinLnBrk="0" hangingPunct="0">
              <a:lnSpc>
                <a:spcPct val="100000"/>
              </a:lnSpc>
              <a:spcBef>
                <a:spcPct val="0"/>
              </a:spcBef>
              <a:spcAft>
                <a:spcPct val="0"/>
              </a:spcAft>
              <a:buClrTx/>
              <a:buSzTx/>
              <a:buFontTx/>
              <a:buChar char="•"/>
              <a:tabLst/>
            </a:pPr>
            <a:r>
              <a:rPr kumimoji="0" lang="en-US" altLang="en-US" sz="1000" b="0" i="0" u="none" strike="noStrike" cap="none" normalizeH="0" baseline="0" dirty="0">
                <a:ln>
                  <a:noFill/>
                </a:ln>
                <a:solidFill>
                  <a:schemeClr val="tx1"/>
                </a:solidFill>
                <a:effectLst/>
                <a:latin typeface="+mn-lt"/>
              </a:rPr>
              <a:t>Build in flexibility for case-specific modifications </a:t>
            </a:r>
          </a:p>
          <a:p>
            <a:pPr marL="457200" marR="0" lvl="1" indent="0" algn="l" defTabSz="914400" rtl="0" eaLnBrk="0" fontAlgn="base" latinLnBrk="0" hangingPunct="0">
              <a:lnSpc>
                <a:spcPct val="100000"/>
              </a:lnSpc>
              <a:spcBef>
                <a:spcPct val="0"/>
              </a:spcBef>
              <a:spcAft>
                <a:spcPct val="0"/>
              </a:spcAft>
              <a:buClrTx/>
              <a:buSzTx/>
              <a:buFontTx/>
              <a:buChar char="•"/>
              <a:tabLst/>
            </a:pPr>
            <a:r>
              <a:rPr kumimoji="0" lang="en-US" altLang="en-US" sz="1000" b="0" i="0" u="none" strike="noStrike" cap="none" normalizeH="0" baseline="0" dirty="0">
                <a:ln>
                  <a:noFill/>
                </a:ln>
                <a:solidFill>
                  <a:schemeClr val="tx1"/>
                </a:solidFill>
                <a:effectLst/>
                <a:latin typeface="+mn-lt"/>
              </a:rPr>
              <a:t>Encourage cooperative, rather than adversarial, discovery practices </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525"/>
        <p:cNvGrpSpPr/>
        <p:nvPr/>
      </p:nvGrpSpPr>
      <p:grpSpPr>
        <a:xfrm>
          <a:off x="0" y="0"/>
          <a:ext cx="0" cy="0"/>
          <a:chOff x="0" y="0"/>
          <a:chExt cx="0" cy="0"/>
        </a:xfrm>
      </p:grpSpPr>
      <p:pic>
        <p:nvPicPr>
          <p:cNvPr id="526" name="Google Shape;526;p62"/>
          <p:cNvPicPr preferRelativeResize="0"/>
          <p:nvPr/>
        </p:nvPicPr>
        <p:blipFill rotWithShape="1">
          <a:blip r:embed="rId3">
            <a:alphaModFix/>
          </a:blip>
          <a:srcRect l="21342" t="2235" r="25725" b="2226"/>
          <a:stretch/>
        </p:blipFill>
        <p:spPr>
          <a:xfrm>
            <a:off x="5158200" y="-6525"/>
            <a:ext cx="3985802" cy="5156552"/>
          </a:xfrm>
          <a:prstGeom prst="rect">
            <a:avLst/>
          </a:prstGeom>
          <a:noFill/>
          <a:ln>
            <a:noFill/>
          </a:ln>
        </p:spPr>
      </p:pic>
      <p:sp>
        <p:nvSpPr>
          <p:cNvPr id="527" name="Google Shape;527;p62"/>
          <p:cNvSpPr txBox="1"/>
          <p:nvPr/>
        </p:nvSpPr>
        <p:spPr>
          <a:xfrm>
            <a:off x="680805" y="1307503"/>
            <a:ext cx="4353600" cy="2962349"/>
          </a:xfrm>
          <a:prstGeom prst="rect">
            <a:avLst/>
          </a:prstGeom>
          <a:noFill/>
          <a:ln>
            <a:noFill/>
          </a:ln>
        </p:spPr>
        <p:txBody>
          <a:bodyPr spcFirstLastPara="1" wrap="square" lIns="19050" tIns="19050" rIns="19050" bIns="19050" anchor="ctr" anchorCtr="0">
            <a:spAutoFit/>
          </a:bodyPr>
          <a:lstStyle/>
          <a:p>
            <a:pPr marL="285750" indent="-285750" defTabSz="685800">
              <a:spcBef>
                <a:spcPts val="750"/>
              </a:spcBef>
              <a:buFont typeface="Arial" panose="020B0604020202020204" pitchFamily="34" charset="0"/>
              <a:buChar char="•"/>
            </a:pPr>
            <a:r>
              <a:rPr lang="en-US" sz="1000" dirty="0">
                <a:solidFill>
                  <a:prstClr val="black"/>
                </a:solidFill>
                <a:latin typeface="+mn-lt"/>
                <a:cs typeface="Arial" charset="0"/>
              </a:rPr>
              <a:t>Parties who participate in the arbitrator selection process have the opportunity to select an arbitrator most appropriate for their case. </a:t>
            </a:r>
          </a:p>
          <a:p>
            <a:pPr marL="285750" indent="-285750" defTabSz="685800">
              <a:spcBef>
                <a:spcPts val="750"/>
              </a:spcBef>
              <a:buFont typeface="Arial" panose="020B0604020202020204" pitchFamily="34" charset="0"/>
              <a:buChar char="•"/>
            </a:pPr>
            <a:r>
              <a:rPr lang="en-US" sz="1000" dirty="0">
                <a:solidFill>
                  <a:prstClr val="black"/>
                </a:solidFill>
                <a:latin typeface="+mn-lt"/>
                <a:cs typeface="Arial" charset="0"/>
              </a:rPr>
              <a:t>Choosing the </a:t>
            </a:r>
            <a:r>
              <a:rPr lang="en-US" sz="1000" dirty="0">
                <a:solidFill>
                  <a:srgbClr val="FF0000"/>
                </a:solidFill>
                <a:latin typeface="+mn-lt"/>
                <a:cs typeface="Arial" charset="0"/>
              </a:rPr>
              <a:t>“Right” </a:t>
            </a:r>
            <a:r>
              <a:rPr lang="en-US" sz="1000" dirty="0">
                <a:solidFill>
                  <a:prstClr val="black"/>
                </a:solidFill>
                <a:latin typeface="+mn-lt"/>
                <a:cs typeface="Arial" charset="0"/>
              </a:rPr>
              <a:t>Arbitrator </a:t>
            </a:r>
          </a:p>
          <a:p>
            <a:pPr marL="285750" indent="-285750" defTabSz="685800">
              <a:spcBef>
                <a:spcPts val="750"/>
              </a:spcBef>
              <a:buFont typeface="Arial" panose="020B0604020202020204" pitchFamily="34" charset="0"/>
              <a:buChar char="•"/>
            </a:pPr>
            <a:r>
              <a:rPr lang="en-US" sz="1000" u="sng" dirty="0">
                <a:solidFill>
                  <a:prstClr val="black"/>
                </a:solidFill>
                <a:latin typeface="+mn-lt"/>
                <a:cs typeface="Arial" charset="0"/>
              </a:rPr>
              <a:t>Arbitrators have specialized knowledge. Trust their expertise</a:t>
            </a:r>
            <a:r>
              <a:rPr lang="en-US" sz="1000" dirty="0">
                <a:solidFill>
                  <a:prstClr val="black"/>
                </a:solidFill>
                <a:latin typeface="+mn-lt"/>
                <a:cs typeface="Arial" charset="0"/>
              </a:rPr>
              <a:t>. </a:t>
            </a:r>
          </a:p>
          <a:p>
            <a:pPr marL="214313" indent="-214313" defTabSz="685800">
              <a:spcBef>
                <a:spcPts val="750"/>
              </a:spcBef>
              <a:buFont typeface="Arial" panose="020B0604020202020204" pitchFamily="34" charset="0"/>
              <a:buChar char="•"/>
            </a:pPr>
            <a:r>
              <a:rPr lang="en-US" sz="1000" dirty="0">
                <a:solidFill>
                  <a:prstClr val="black"/>
                </a:solidFill>
                <a:latin typeface="+mn-lt"/>
                <a:cs typeface="Arial" charset="0"/>
              </a:rPr>
              <a:t>An industry expert may be more appropriate than an attorney or judge. </a:t>
            </a:r>
          </a:p>
          <a:p>
            <a:pPr marL="214313" indent="-214313" defTabSz="685800">
              <a:spcBef>
                <a:spcPts val="750"/>
              </a:spcBef>
              <a:buFont typeface="Arial" panose="020B0604020202020204" pitchFamily="34" charset="0"/>
              <a:buChar char="•"/>
            </a:pPr>
            <a:r>
              <a:rPr lang="en-US" sz="1000" dirty="0">
                <a:solidFill>
                  <a:prstClr val="black"/>
                </a:solidFill>
                <a:latin typeface="+mn-lt"/>
                <a:cs typeface="ＭＳ Ｐゴシック" pitchFamily="-103" charset="-128"/>
              </a:rPr>
              <a:t>Contrary to a jury case or even a bench trial, the arbitrators have specialized knowledge tailored to the dispute.  </a:t>
            </a:r>
          </a:p>
          <a:p>
            <a:pPr marL="214313" indent="-214313" defTabSz="685800">
              <a:spcBef>
                <a:spcPts val="750"/>
              </a:spcBef>
              <a:buFont typeface="Arial" panose="020B0604020202020204" pitchFamily="34" charset="0"/>
              <a:buChar char="•"/>
            </a:pPr>
            <a:r>
              <a:rPr lang="en-US" sz="1000" dirty="0">
                <a:solidFill>
                  <a:prstClr val="black"/>
                </a:solidFill>
                <a:latin typeface="+mn-lt"/>
                <a:cs typeface="ＭＳ Ｐゴシック" pitchFamily="-103" charset="-128"/>
              </a:rPr>
              <a:t>Construction arbitrators will have an understanding of the subject matter, allowing the party representatives to focus on key issues and facts, rather than on pleas for fairness or equity when presenting claims. </a:t>
            </a:r>
          </a:p>
          <a:p>
            <a:pPr marL="214313" indent="-214313" defTabSz="685800">
              <a:spcBef>
                <a:spcPts val="750"/>
              </a:spcBef>
              <a:buFont typeface="Arial" panose="020B0604020202020204" pitchFamily="34" charset="0"/>
              <a:buChar char="•"/>
            </a:pPr>
            <a:r>
              <a:rPr lang="en-US" sz="1000" dirty="0">
                <a:solidFill>
                  <a:prstClr val="black"/>
                </a:solidFill>
                <a:latin typeface="+mn-lt"/>
                <a:cs typeface="Arial" charset="0"/>
              </a:rPr>
              <a:t>Consider a single arbitrator in lieu of a three-arbitrator panel (</a:t>
            </a:r>
            <a:r>
              <a:rPr lang="en-US" sz="1000" i="1" dirty="0">
                <a:solidFill>
                  <a:prstClr val="black"/>
                </a:solidFill>
                <a:latin typeface="+mn-lt"/>
                <a:cs typeface="Arial" charset="0"/>
              </a:rPr>
              <a:t>52% of parties with a large construction dispute select a single arbitrator). </a:t>
            </a:r>
          </a:p>
          <a:p>
            <a:pPr marL="728663" lvl="1" defTabSz="685800">
              <a:spcBef>
                <a:spcPts val="375"/>
              </a:spcBef>
              <a:buFont typeface="Arial" panose="020B0604020202020204" pitchFamily="34" charset="0"/>
              <a:buChar char="•"/>
            </a:pPr>
            <a:r>
              <a:rPr lang="en-US" sz="1000" i="1" dirty="0">
                <a:solidFill>
                  <a:prstClr val="black"/>
                </a:solidFill>
                <a:latin typeface="+mn-lt"/>
                <a:cs typeface="Arial" charset="0"/>
              </a:rPr>
              <a:t>Parties that select a single arbitrator instead of three can reduce arbitrator compensation costs by 81%</a:t>
            </a:r>
          </a:p>
        </p:txBody>
      </p:sp>
      <p:sp>
        <p:nvSpPr>
          <p:cNvPr id="528" name="Google Shape;528;p62"/>
          <p:cNvSpPr txBox="1"/>
          <p:nvPr/>
        </p:nvSpPr>
        <p:spPr>
          <a:xfrm>
            <a:off x="969300" y="759606"/>
            <a:ext cx="4188900" cy="346249"/>
          </a:xfrm>
          <a:prstGeom prst="rect">
            <a:avLst/>
          </a:prstGeom>
          <a:noFill/>
          <a:ln>
            <a:noFill/>
          </a:ln>
        </p:spPr>
        <p:txBody>
          <a:bodyPr spcFirstLastPara="1" wrap="square" lIns="19050" tIns="19050" rIns="19050" bIns="19050" anchor="ctr" anchorCtr="0">
            <a:spAutoFit/>
          </a:bodyPr>
          <a:lstStyle/>
          <a:p>
            <a:pPr marL="0" marR="0" lvl="0" indent="0" algn="l" rtl="0">
              <a:lnSpc>
                <a:spcPct val="100000"/>
              </a:lnSpc>
              <a:spcBef>
                <a:spcPts val="0"/>
              </a:spcBef>
              <a:spcAft>
                <a:spcPts val="0"/>
              </a:spcAft>
              <a:buClr>
                <a:srgbClr val="000000"/>
              </a:buClr>
              <a:buSzPts val="2100"/>
              <a:buFont typeface="Arial"/>
              <a:buNone/>
            </a:pPr>
            <a:r>
              <a:rPr lang="en" sz="2000" b="1" dirty="0"/>
              <a:t>Choosing the Arbitrator</a:t>
            </a:r>
            <a:endParaRPr sz="1800" b="0" i="0" u="none" strike="noStrike" cap="none" dirty="0">
              <a:solidFill>
                <a:srgbClr val="567632"/>
              </a:solidFill>
              <a:latin typeface="Arial"/>
              <a:ea typeface="Arial"/>
              <a:cs typeface="Arial"/>
              <a:sym typeface="Arial"/>
            </a:endParaRPr>
          </a:p>
        </p:txBody>
      </p:sp>
      <p:sp>
        <p:nvSpPr>
          <p:cNvPr id="529" name="Google Shape;529;p62"/>
          <p:cNvSpPr txBox="1"/>
          <p:nvPr/>
        </p:nvSpPr>
        <p:spPr>
          <a:xfrm>
            <a:off x="297567" y="4755585"/>
            <a:ext cx="2954400" cy="130800"/>
          </a:xfrm>
          <a:prstGeom prst="rect">
            <a:avLst/>
          </a:prstGeom>
          <a:noFill/>
          <a:ln>
            <a:noFill/>
          </a:ln>
        </p:spPr>
        <p:txBody>
          <a:bodyPr spcFirstLastPara="1" wrap="square" lIns="19050" tIns="19050" rIns="19050" bIns="19050" anchor="ctr" anchorCtr="0">
            <a:spAutoFit/>
          </a:bodyPr>
          <a:lstStyle/>
          <a:p>
            <a:pPr marL="0" lvl="0" indent="0" algn="r" rtl="0">
              <a:spcBef>
                <a:spcPts val="0"/>
              </a:spcBef>
              <a:spcAft>
                <a:spcPts val="0"/>
              </a:spcAft>
              <a:buClr>
                <a:schemeClr val="dk1"/>
              </a:buClr>
              <a:buFont typeface="Arial"/>
              <a:buNone/>
            </a:pPr>
            <a:fld id="{00000000-1234-1234-1234-123412341234}" type="slidenum">
              <a:rPr lang="en" sz="600">
                <a:solidFill>
                  <a:schemeClr val="dk1"/>
                </a:solidFill>
                <a:latin typeface="Calibri"/>
                <a:ea typeface="Calibri"/>
                <a:cs typeface="Calibri"/>
                <a:sym typeface="Calibri"/>
              </a:rPr>
              <a:t>3</a:t>
            </a:fld>
            <a:r>
              <a:rPr lang="en" sz="600" b="0" i="0" u="none" strike="noStrike" cap="none">
                <a:solidFill>
                  <a:schemeClr val="dk1"/>
                </a:solidFill>
                <a:latin typeface="Arial"/>
                <a:ea typeface="Arial"/>
                <a:cs typeface="Arial"/>
                <a:sym typeface="Arial"/>
              </a:rPr>
              <a:t>  </a:t>
            </a:r>
            <a:r>
              <a:rPr lang="en" sz="600" b="0" i="0" u="none" strike="noStrike" cap="none">
                <a:solidFill>
                  <a:srgbClr val="000000"/>
                </a:solidFill>
                <a:latin typeface="Arial"/>
                <a:ea typeface="Arial"/>
                <a:cs typeface="Arial"/>
                <a:sym typeface="Arial"/>
              </a:rPr>
              <a:t>   I     American Arbitration Association, International Centre for Dispute Resolution</a:t>
            </a:r>
            <a:endParaRPr sz="500"/>
          </a:p>
        </p:txBody>
      </p:sp>
      <p:pic>
        <p:nvPicPr>
          <p:cNvPr id="530" name="Google Shape;530;p62" descr="logo3.png"/>
          <p:cNvPicPr preferRelativeResize="0"/>
          <p:nvPr/>
        </p:nvPicPr>
        <p:blipFill rotWithShape="1">
          <a:blip r:embed="rId4">
            <a:alphaModFix/>
          </a:blip>
          <a:srcRect/>
          <a:stretch/>
        </p:blipFill>
        <p:spPr>
          <a:xfrm>
            <a:off x="8501747" y="4664248"/>
            <a:ext cx="344759" cy="304007"/>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534"/>
        <p:cNvGrpSpPr/>
        <p:nvPr/>
      </p:nvGrpSpPr>
      <p:grpSpPr>
        <a:xfrm>
          <a:off x="0" y="0"/>
          <a:ext cx="0" cy="0"/>
          <a:chOff x="0" y="0"/>
          <a:chExt cx="0" cy="0"/>
        </a:xfrm>
      </p:grpSpPr>
      <p:sp>
        <p:nvSpPr>
          <p:cNvPr id="535" name="Google Shape;535;p63"/>
          <p:cNvSpPr txBox="1"/>
          <p:nvPr/>
        </p:nvSpPr>
        <p:spPr>
          <a:xfrm>
            <a:off x="511176" y="433523"/>
            <a:ext cx="3055196" cy="961802"/>
          </a:xfrm>
          <a:prstGeom prst="rect">
            <a:avLst/>
          </a:prstGeom>
          <a:noFill/>
          <a:ln>
            <a:noFill/>
          </a:ln>
        </p:spPr>
        <p:txBody>
          <a:bodyPr spcFirstLastPara="1" wrap="square" lIns="19050" tIns="19050" rIns="19050" bIns="19050" anchor="ctr" anchorCtr="0">
            <a:spAutoFit/>
          </a:bodyPr>
          <a:lstStyle/>
          <a:p>
            <a:pPr marL="0" lvl="0" indent="0" algn="ctr" rtl="0">
              <a:spcBef>
                <a:spcPts val="0"/>
              </a:spcBef>
              <a:spcAft>
                <a:spcPts val="0"/>
              </a:spcAft>
              <a:buClr>
                <a:schemeClr val="dk1"/>
              </a:buClr>
              <a:buSzPts val="1100"/>
              <a:buFont typeface="Arial"/>
              <a:buNone/>
            </a:pPr>
            <a:r>
              <a:rPr lang="en-US" altLang="en-US" sz="2000" b="1" dirty="0">
                <a:latin typeface="Arial" pitchFamily="34" charset="0"/>
                <a:ea typeface="ＭＳ Ｐゴシック" pitchFamily="34" charset="-128"/>
                <a:cs typeface="Arial" pitchFamily="34" charset="0"/>
              </a:rPr>
              <a:t>AAA Arbitrator Search Platform and AI Panelist Search </a:t>
            </a:r>
            <a:endParaRPr sz="2000" b="0" i="0" strike="noStrike" cap="none" dirty="0">
              <a:solidFill>
                <a:srgbClr val="000000"/>
              </a:solidFill>
              <a:latin typeface="Arial"/>
              <a:ea typeface="Arial"/>
              <a:cs typeface="Arial"/>
              <a:sym typeface="Arial"/>
            </a:endParaRPr>
          </a:p>
        </p:txBody>
      </p:sp>
      <p:sp>
        <p:nvSpPr>
          <p:cNvPr id="543" name="Google Shape;543;p63"/>
          <p:cNvSpPr txBox="1"/>
          <p:nvPr/>
        </p:nvSpPr>
        <p:spPr>
          <a:xfrm>
            <a:off x="297567" y="4755585"/>
            <a:ext cx="2954400" cy="130800"/>
          </a:xfrm>
          <a:prstGeom prst="rect">
            <a:avLst/>
          </a:prstGeom>
          <a:noFill/>
          <a:ln>
            <a:noFill/>
          </a:ln>
        </p:spPr>
        <p:txBody>
          <a:bodyPr spcFirstLastPara="1" wrap="square" lIns="19050" tIns="19050" rIns="19050" bIns="19050" anchor="ctr" anchorCtr="0">
            <a:spAutoFit/>
          </a:bodyPr>
          <a:lstStyle/>
          <a:p>
            <a:pPr marL="0" lvl="0" indent="0" algn="r" rtl="0">
              <a:spcBef>
                <a:spcPts val="0"/>
              </a:spcBef>
              <a:spcAft>
                <a:spcPts val="0"/>
              </a:spcAft>
              <a:buClr>
                <a:schemeClr val="dk1"/>
              </a:buClr>
              <a:buFont typeface="Arial"/>
              <a:buNone/>
            </a:pPr>
            <a:fld id="{00000000-1234-1234-1234-123412341234}" type="slidenum">
              <a:rPr lang="en" sz="600">
                <a:solidFill>
                  <a:schemeClr val="dk1"/>
                </a:solidFill>
                <a:latin typeface="Calibri"/>
                <a:ea typeface="Calibri"/>
                <a:cs typeface="Calibri"/>
                <a:sym typeface="Calibri"/>
              </a:rPr>
              <a:t>4</a:t>
            </a:fld>
            <a:r>
              <a:rPr lang="en" sz="600" b="0" i="0" u="none" strike="noStrike" cap="none">
                <a:solidFill>
                  <a:schemeClr val="dk1"/>
                </a:solidFill>
                <a:latin typeface="Arial"/>
                <a:ea typeface="Arial"/>
                <a:cs typeface="Arial"/>
                <a:sym typeface="Arial"/>
              </a:rPr>
              <a:t>  </a:t>
            </a:r>
            <a:r>
              <a:rPr lang="en" sz="600" b="0" i="0" u="none" strike="noStrike" cap="none">
                <a:solidFill>
                  <a:srgbClr val="000000"/>
                </a:solidFill>
                <a:latin typeface="Arial"/>
                <a:ea typeface="Arial"/>
                <a:cs typeface="Arial"/>
                <a:sym typeface="Arial"/>
              </a:rPr>
              <a:t>   I     American Arbitration Association, International Centre for Dispute Resolution</a:t>
            </a:r>
            <a:endParaRPr sz="500"/>
          </a:p>
        </p:txBody>
      </p:sp>
      <p:pic>
        <p:nvPicPr>
          <p:cNvPr id="544" name="Google Shape;544;p63" descr="logo3.png"/>
          <p:cNvPicPr preferRelativeResize="0"/>
          <p:nvPr/>
        </p:nvPicPr>
        <p:blipFill rotWithShape="1">
          <a:blip r:embed="rId3">
            <a:alphaModFix/>
          </a:blip>
          <a:srcRect/>
          <a:stretch/>
        </p:blipFill>
        <p:spPr>
          <a:xfrm>
            <a:off x="8501747" y="4664248"/>
            <a:ext cx="344759" cy="304007"/>
          </a:xfrm>
          <a:prstGeom prst="rect">
            <a:avLst/>
          </a:prstGeom>
          <a:noFill/>
          <a:ln>
            <a:noFill/>
          </a:ln>
        </p:spPr>
      </p:pic>
      <p:pic>
        <p:nvPicPr>
          <p:cNvPr id="2" name="Google Shape;784;p73" descr="Image">
            <a:extLst>
              <a:ext uri="{FF2B5EF4-FFF2-40B4-BE49-F238E27FC236}">
                <a16:creationId xmlns:a16="http://schemas.microsoft.com/office/drawing/2014/main" id="{9970B9E0-D1F8-4F60-A4C4-AC2B7ECE3B98}"/>
              </a:ext>
            </a:extLst>
          </p:cNvPr>
          <p:cNvPicPr preferRelativeResize="0"/>
          <p:nvPr/>
        </p:nvPicPr>
        <p:blipFill rotWithShape="1">
          <a:blip r:embed="rId4">
            <a:alphaModFix/>
          </a:blip>
          <a:srcRect/>
          <a:stretch/>
        </p:blipFill>
        <p:spPr>
          <a:xfrm>
            <a:off x="6232084" y="1260314"/>
            <a:ext cx="2762917" cy="2823862"/>
          </a:xfrm>
          <a:prstGeom prst="rect">
            <a:avLst/>
          </a:prstGeom>
          <a:noFill/>
          <a:ln>
            <a:noFill/>
          </a:ln>
        </p:spPr>
      </p:pic>
      <p:sp>
        <p:nvSpPr>
          <p:cNvPr id="3" name="Text Placeholder 2">
            <a:extLst>
              <a:ext uri="{FF2B5EF4-FFF2-40B4-BE49-F238E27FC236}">
                <a16:creationId xmlns:a16="http://schemas.microsoft.com/office/drawing/2014/main" id="{92C3B438-B6F2-C3A4-F6BE-5447145F2D13}"/>
              </a:ext>
            </a:extLst>
          </p:cNvPr>
          <p:cNvSpPr txBox="1">
            <a:spLocks/>
          </p:cNvSpPr>
          <p:nvPr/>
        </p:nvSpPr>
        <p:spPr>
          <a:xfrm>
            <a:off x="82688" y="1553278"/>
            <a:ext cx="6338558" cy="3519488"/>
          </a:xfrm>
          <a:prstGeom prst="rect">
            <a:avLst/>
          </a:prstGeom>
          <a:noFill/>
          <a:ln>
            <a:noFill/>
          </a:ln>
        </p:spPr>
        <p:txBody>
          <a:bodyPr spcFirstLastPara="1" wrap="square" lIns="34275" tIns="17125" rIns="34275" bIns="17125" anchor="t" anchorCtr="0">
            <a:normAutofit/>
          </a:bodyPr>
          <a:lstStyle>
            <a:defPPr marR="0" lvl="0" algn="l" rtl="0">
              <a:lnSpc>
                <a:spcPct val="100000"/>
              </a:lnSpc>
              <a:spcBef>
                <a:spcPts val="0"/>
              </a:spcBef>
              <a:spcAft>
                <a:spcPts val="0"/>
              </a:spcAft>
            </a:defPPr>
            <a:lvl1pPr marL="457200" marR="0" lvl="0" indent="-361950" algn="l" rtl="0">
              <a:lnSpc>
                <a:spcPct val="90000"/>
              </a:lnSpc>
              <a:spcBef>
                <a:spcPts val="700"/>
              </a:spcBef>
              <a:spcAft>
                <a:spcPts val="0"/>
              </a:spcAft>
              <a:buClr>
                <a:schemeClr val="dk1"/>
              </a:buClr>
              <a:buSzPts val="2100"/>
              <a:buFont typeface="Arial"/>
              <a:buChar char="•"/>
              <a:defRPr sz="2100" b="0" i="0" u="none" strike="noStrike" cap="none">
                <a:solidFill>
                  <a:schemeClr val="dk1"/>
                </a:solidFill>
                <a:latin typeface="Arial"/>
                <a:ea typeface="Arial"/>
                <a:cs typeface="Arial"/>
                <a:sym typeface="Arial"/>
              </a:defRPr>
            </a:lvl1pPr>
            <a:lvl2pPr marL="914400" marR="0" lvl="1" indent="-342900" algn="l" rtl="0">
              <a:lnSpc>
                <a:spcPct val="90000"/>
              </a:lnSpc>
              <a:spcBef>
                <a:spcPts val="4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2pPr>
            <a:lvl3pPr marL="1371600" marR="0" lvl="2" indent="-323850" algn="l" rtl="0">
              <a:lnSpc>
                <a:spcPct val="90000"/>
              </a:lnSpc>
              <a:spcBef>
                <a:spcPts val="400"/>
              </a:spcBef>
              <a:spcAft>
                <a:spcPts val="0"/>
              </a:spcAft>
              <a:buClr>
                <a:schemeClr val="dk1"/>
              </a:buClr>
              <a:buSzPts val="1500"/>
              <a:buFont typeface="Arial"/>
              <a:buChar char="•"/>
              <a:defRPr sz="1500" b="0" i="0" u="none" strike="noStrike" cap="none">
                <a:solidFill>
                  <a:schemeClr val="dk1"/>
                </a:solidFill>
                <a:latin typeface="Arial"/>
                <a:ea typeface="Arial"/>
                <a:cs typeface="Arial"/>
                <a:sym typeface="Arial"/>
              </a:defRPr>
            </a:lvl3pPr>
            <a:lvl4pPr marL="1828800" marR="0" lvl="3" indent="-311150" algn="l" rtl="0">
              <a:lnSpc>
                <a:spcPct val="90000"/>
              </a:lnSpc>
              <a:spcBef>
                <a:spcPts val="400"/>
              </a:spcBef>
              <a:spcAft>
                <a:spcPts val="0"/>
              </a:spcAft>
              <a:buClr>
                <a:schemeClr val="dk1"/>
              </a:buClr>
              <a:buSzPts val="1300"/>
              <a:buFont typeface="Arial"/>
              <a:buChar char="•"/>
              <a:defRPr sz="1300" b="0" i="0" u="none" strike="noStrike" cap="none">
                <a:solidFill>
                  <a:schemeClr val="dk1"/>
                </a:solidFill>
                <a:latin typeface="Arial"/>
                <a:ea typeface="Arial"/>
                <a:cs typeface="Arial"/>
                <a:sym typeface="Arial"/>
              </a:defRPr>
            </a:lvl4pPr>
            <a:lvl5pPr marL="2286000" marR="0" lvl="4" indent="-311150" algn="l" rtl="0">
              <a:lnSpc>
                <a:spcPct val="90000"/>
              </a:lnSpc>
              <a:spcBef>
                <a:spcPts val="400"/>
              </a:spcBef>
              <a:spcAft>
                <a:spcPts val="0"/>
              </a:spcAft>
              <a:buClr>
                <a:schemeClr val="dk1"/>
              </a:buClr>
              <a:buSzPts val="1300"/>
              <a:buFont typeface="Arial"/>
              <a:buChar char="•"/>
              <a:defRPr sz="1300" b="0" i="0" u="none" strike="noStrike" cap="none">
                <a:solidFill>
                  <a:schemeClr val="dk1"/>
                </a:solidFill>
                <a:latin typeface="Arial"/>
                <a:ea typeface="Arial"/>
                <a:cs typeface="Arial"/>
                <a:sym typeface="Arial"/>
              </a:defRPr>
            </a:lvl5pPr>
            <a:lvl6pPr marL="2743200" marR="0" lvl="5" indent="-311150" algn="l" rtl="0">
              <a:lnSpc>
                <a:spcPct val="90000"/>
              </a:lnSpc>
              <a:spcBef>
                <a:spcPts val="400"/>
              </a:spcBef>
              <a:spcAft>
                <a:spcPts val="0"/>
              </a:spcAft>
              <a:buClr>
                <a:schemeClr val="dk1"/>
              </a:buClr>
              <a:buSzPts val="1300"/>
              <a:buFont typeface="Arial"/>
              <a:buChar char="•"/>
              <a:defRPr sz="1300" b="0" i="0" u="none" strike="noStrike" cap="none">
                <a:solidFill>
                  <a:schemeClr val="dk1"/>
                </a:solidFill>
                <a:latin typeface="Arial"/>
                <a:ea typeface="Arial"/>
                <a:cs typeface="Arial"/>
                <a:sym typeface="Arial"/>
              </a:defRPr>
            </a:lvl6pPr>
            <a:lvl7pPr marL="3200400" marR="0" lvl="6" indent="-311150" algn="l" rtl="0">
              <a:lnSpc>
                <a:spcPct val="90000"/>
              </a:lnSpc>
              <a:spcBef>
                <a:spcPts val="400"/>
              </a:spcBef>
              <a:spcAft>
                <a:spcPts val="0"/>
              </a:spcAft>
              <a:buClr>
                <a:schemeClr val="dk1"/>
              </a:buClr>
              <a:buSzPts val="1300"/>
              <a:buFont typeface="Arial"/>
              <a:buChar char="•"/>
              <a:defRPr sz="1300" b="0" i="0" u="none" strike="noStrike" cap="none">
                <a:solidFill>
                  <a:schemeClr val="dk1"/>
                </a:solidFill>
                <a:latin typeface="Arial"/>
                <a:ea typeface="Arial"/>
                <a:cs typeface="Arial"/>
                <a:sym typeface="Arial"/>
              </a:defRPr>
            </a:lvl7pPr>
            <a:lvl8pPr marL="3657600" marR="0" lvl="7" indent="-311150" algn="l" rtl="0">
              <a:lnSpc>
                <a:spcPct val="90000"/>
              </a:lnSpc>
              <a:spcBef>
                <a:spcPts val="400"/>
              </a:spcBef>
              <a:spcAft>
                <a:spcPts val="0"/>
              </a:spcAft>
              <a:buClr>
                <a:schemeClr val="dk1"/>
              </a:buClr>
              <a:buSzPts val="1300"/>
              <a:buFont typeface="Arial"/>
              <a:buChar char="•"/>
              <a:defRPr sz="1300" b="0" i="0" u="none" strike="noStrike" cap="none">
                <a:solidFill>
                  <a:schemeClr val="dk1"/>
                </a:solidFill>
                <a:latin typeface="Arial"/>
                <a:ea typeface="Arial"/>
                <a:cs typeface="Arial"/>
                <a:sym typeface="Arial"/>
              </a:defRPr>
            </a:lvl8pPr>
            <a:lvl9pPr marL="4114800" marR="0" lvl="8" indent="-311150" algn="l" rtl="0">
              <a:lnSpc>
                <a:spcPct val="90000"/>
              </a:lnSpc>
              <a:spcBef>
                <a:spcPts val="400"/>
              </a:spcBef>
              <a:spcAft>
                <a:spcPts val="0"/>
              </a:spcAft>
              <a:buClr>
                <a:schemeClr val="dk1"/>
              </a:buClr>
              <a:buSzPts val="1300"/>
              <a:buFont typeface="Arial"/>
              <a:buChar char="•"/>
              <a:defRPr sz="1300" b="0" i="0" u="none" strike="noStrike" cap="none">
                <a:solidFill>
                  <a:schemeClr val="dk1"/>
                </a:solidFill>
                <a:latin typeface="Arial"/>
                <a:ea typeface="Arial"/>
                <a:cs typeface="Arial"/>
                <a:sym typeface="Arial"/>
              </a:defRPr>
            </a:lvl9pPr>
          </a:lstStyle>
          <a:p>
            <a:pPr marL="0" indent="0">
              <a:buFont typeface="Arial"/>
              <a:buNone/>
              <a:defRPr/>
            </a:pPr>
            <a:r>
              <a:rPr lang="en-US" sz="1200" b="1" dirty="0"/>
              <a:t>The AAA offers an online search platform to parties for administered cases</a:t>
            </a:r>
            <a:r>
              <a:rPr lang="en-US" sz="1200" dirty="0"/>
              <a:t> </a:t>
            </a:r>
          </a:p>
          <a:p>
            <a:pPr marL="0" indent="0">
              <a:buFont typeface="Arial"/>
              <a:buNone/>
              <a:defRPr/>
            </a:pPr>
            <a:endParaRPr lang="en-US" sz="1000" b="1" dirty="0"/>
          </a:p>
          <a:p>
            <a:pPr>
              <a:buFont typeface="Arial" charset="0"/>
              <a:buChar char="•"/>
              <a:defRPr/>
            </a:pPr>
            <a:r>
              <a:rPr lang="en-US" sz="1000" dirty="0"/>
              <a:t>Default Selection Process (List) vs. Hybrid Selection Process</a:t>
            </a:r>
          </a:p>
          <a:p>
            <a:pPr>
              <a:buFont typeface="Arial" charset="0"/>
              <a:buChar char="•"/>
              <a:defRPr/>
            </a:pPr>
            <a:r>
              <a:rPr lang="en-US" sz="1000" dirty="0"/>
              <a:t>Can be used before the AAA issues a list and allows for much greater access to the AAA panel database</a:t>
            </a:r>
          </a:p>
          <a:p>
            <a:pPr>
              <a:buFont typeface="Arial" charset="0"/>
              <a:buChar char="•"/>
              <a:defRPr/>
            </a:pPr>
            <a:r>
              <a:rPr lang="en-US" sz="1000" dirty="0"/>
              <a:t>Objectives: provide wider selection of candidates and solicit party input</a:t>
            </a:r>
            <a:br>
              <a:rPr lang="en-US" sz="1000" dirty="0"/>
            </a:br>
            <a:endParaRPr lang="en-US" sz="1000" dirty="0"/>
          </a:p>
          <a:p>
            <a:pPr lvl="1">
              <a:buFont typeface="Arial" charset="0"/>
              <a:buChar char="•"/>
              <a:defRPr/>
            </a:pPr>
            <a:r>
              <a:rPr lang="en-US" sz="1000" dirty="0"/>
              <a:t>Keeps the case moving by reducing arbitrator selection time (no strike and rank process)</a:t>
            </a:r>
            <a:br>
              <a:rPr lang="en-US" sz="1000" dirty="0"/>
            </a:br>
            <a:endParaRPr lang="en-US" sz="1000" dirty="0"/>
          </a:p>
          <a:p>
            <a:pPr lvl="1">
              <a:buFont typeface="Arial" charset="0"/>
              <a:buChar char="•"/>
              <a:defRPr/>
            </a:pPr>
            <a:r>
              <a:rPr lang="en-US" sz="1000" dirty="0"/>
              <a:t>Also, if the parties work together using the platform, they control the selection process and can immediately advise of disclosures or challenges to any one of the arbitrator selections</a:t>
            </a:r>
          </a:p>
          <a:p>
            <a:pPr>
              <a:buFont typeface="Arial" charset="0"/>
              <a:buChar char="•"/>
              <a:defRPr/>
            </a:pPr>
            <a:r>
              <a:rPr lang="en-US" sz="1000" dirty="0"/>
              <a:t>New AI Arbitrator Search Platform</a:t>
            </a:r>
          </a:p>
          <a:p>
            <a:pPr marL="0" indent="0">
              <a:buFont typeface="Arial"/>
              <a:buNone/>
              <a:defRPr/>
            </a:pPr>
            <a:endParaRPr lang="en-US" sz="135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757"/>
        <p:cNvGrpSpPr/>
        <p:nvPr/>
      </p:nvGrpSpPr>
      <p:grpSpPr>
        <a:xfrm>
          <a:off x="0" y="0"/>
          <a:ext cx="0" cy="0"/>
          <a:chOff x="0" y="0"/>
          <a:chExt cx="0" cy="0"/>
        </a:xfrm>
      </p:grpSpPr>
      <p:sp>
        <p:nvSpPr>
          <p:cNvPr id="758" name="Google Shape;758;p72"/>
          <p:cNvSpPr/>
          <p:nvPr/>
        </p:nvSpPr>
        <p:spPr>
          <a:xfrm>
            <a:off x="-24000" y="-20873"/>
            <a:ext cx="9168000" cy="5162700"/>
          </a:xfrm>
          <a:prstGeom prst="rect">
            <a:avLst/>
          </a:prstGeom>
          <a:solidFill>
            <a:srgbClr val="F2F3F8"/>
          </a:solidFill>
          <a:ln>
            <a:noFill/>
          </a:ln>
        </p:spPr>
        <p:txBody>
          <a:bodyPr spcFirstLastPara="1" wrap="square" lIns="19050" tIns="19050" rIns="19050" bIns="19050" anchor="ctr" anchorCtr="0">
            <a:noAutofit/>
          </a:bodyPr>
          <a:lstStyle/>
          <a:p>
            <a:pPr algn="ctr">
              <a:buClr>
                <a:srgbClr val="FFFFFF"/>
              </a:buClr>
              <a:buSzPts val="900"/>
            </a:pPr>
            <a:endParaRPr sz="900" dirty="0">
              <a:solidFill>
                <a:srgbClr val="5E5E5E"/>
              </a:solidFill>
              <a:latin typeface="Helvetica Neue"/>
              <a:ea typeface="Helvetica Neue"/>
              <a:cs typeface="Helvetica Neue"/>
              <a:sym typeface="Helvetica Neue"/>
            </a:endParaRPr>
          </a:p>
        </p:txBody>
      </p:sp>
      <p:sp>
        <p:nvSpPr>
          <p:cNvPr id="759" name="Google Shape;759;p72"/>
          <p:cNvSpPr txBox="1"/>
          <p:nvPr/>
        </p:nvSpPr>
        <p:spPr>
          <a:xfrm>
            <a:off x="417657" y="351865"/>
            <a:ext cx="4669732" cy="654025"/>
          </a:xfrm>
          <a:prstGeom prst="rect">
            <a:avLst/>
          </a:prstGeom>
          <a:noFill/>
          <a:ln>
            <a:noFill/>
          </a:ln>
        </p:spPr>
        <p:txBody>
          <a:bodyPr spcFirstLastPara="1" wrap="square" lIns="19050" tIns="19050" rIns="19050" bIns="19050" anchor="ctr" anchorCtr="0">
            <a:spAutoFit/>
          </a:bodyPr>
          <a:lstStyle/>
          <a:p>
            <a:pPr algn="ctr">
              <a:buClr>
                <a:schemeClr val="dk1"/>
              </a:buClr>
              <a:buSzPts val="2100"/>
            </a:pPr>
            <a:r>
              <a:rPr lang="en" sz="2000" b="1" dirty="0">
                <a:solidFill>
                  <a:schemeClr val="dk1"/>
                </a:solidFill>
              </a:rPr>
              <a:t>Single Arbitrator vs. Panel of 3 Arbitrators</a:t>
            </a:r>
            <a:endParaRPr sz="2000" b="1" dirty="0">
              <a:solidFill>
                <a:schemeClr val="dk1"/>
              </a:solidFill>
            </a:endParaRPr>
          </a:p>
        </p:txBody>
      </p:sp>
      <p:sp>
        <p:nvSpPr>
          <p:cNvPr id="761" name="Google Shape;761;p72"/>
          <p:cNvSpPr txBox="1"/>
          <p:nvPr/>
        </p:nvSpPr>
        <p:spPr>
          <a:xfrm>
            <a:off x="474461" y="1031681"/>
            <a:ext cx="2930400" cy="223138"/>
          </a:xfrm>
          <a:prstGeom prst="rect">
            <a:avLst/>
          </a:prstGeom>
          <a:noFill/>
          <a:ln>
            <a:noFill/>
          </a:ln>
        </p:spPr>
        <p:txBody>
          <a:bodyPr spcFirstLastPara="1" wrap="square" lIns="19050" tIns="19050" rIns="19050" bIns="19050" anchor="ctr" anchorCtr="0">
            <a:spAutoFit/>
          </a:bodyPr>
          <a:lstStyle/>
          <a:p>
            <a:pPr>
              <a:buClr>
                <a:srgbClr val="000000"/>
              </a:buClr>
              <a:buSzPts val="1500"/>
            </a:pPr>
            <a:r>
              <a:rPr lang="en" sz="1200" b="1" dirty="0"/>
              <a:t>T</a:t>
            </a:r>
            <a:r>
              <a:rPr lang="en-US" sz="1200" b="1" dirty="0"/>
              <a:t>h</a:t>
            </a:r>
            <a:r>
              <a:rPr lang="en" sz="1200" b="1" dirty="0"/>
              <a:t>ings to Keep in Mind:</a:t>
            </a:r>
            <a:endParaRPr sz="1200" b="1" dirty="0"/>
          </a:p>
        </p:txBody>
      </p:sp>
      <p:grpSp>
        <p:nvGrpSpPr>
          <p:cNvPr id="762" name="Google Shape;762;p72"/>
          <p:cNvGrpSpPr/>
          <p:nvPr/>
        </p:nvGrpSpPr>
        <p:grpSpPr>
          <a:xfrm>
            <a:off x="463433" y="1402771"/>
            <a:ext cx="2499417" cy="346249"/>
            <a:chOff x="549275" y="2558651"/>
            <a:chExt cx="2499417" cy="346249"/>
          </a:xfrm>
        </p:grpSpPr>
        <p:sp>
          <p:nvSpPr>
            <p:cNvPr id="763" name="Google Shape;763;p72"/>
            <p:cNvSpPr txBox="1"/>
            <p:nvPr/>
          </p:nvSpPr>
          <p:spPr>
            <a:xfrm>
              <a:off x="758824" y="2558651"/>
              <a:ext cx="2289868" cy="346249"/>
            </a:xfrm>
            <a:prstGeom prst="rect">
              <a:avLst/>
            </a:prstGeom>
            <a:noFill/>
            <a:ln>
              <a:noFill/>
            </a:ln>
          </p:spPr>
          <p:txBody>
            <a:bodyPr spcFirstLastPara="1" wrap="square" lIns="19050" tIns="19050" rIns="19050" bIns="19050" anchor="ctr" anchorCtr="0">
              <a:spAutoFit/>
            </a:bodyPr>
            <a:lstStyle/>
            <a:p>
              <a:pPr>
                <a:buClr>
                  <a:srgbClr val="000000"/>
                </a:buClr>
                <a:buSzPts val="1500"/>
              </a:pPr>
              <a:r>
                <a:rPr lang="en" sz="1000" dirty="0">
                  <a:solidFill>
                    <a:schemeClr val="dk1"/>
                  </a:solidFill>
                </a:rPr>
                <a:t>Threshold based on Claim/Counterclaim</a:t>
              </a:r>
              <a:endParaRPr sz="1000" dirty="0">
                <a:solidFill>
                  <a:schemeClr val="dk1"/>
                </a:solidFill>
              </a:endParaRPr>
            </a:p>
          </p:txBody>
        </p:sp>
        <p:pic>
          <p:nvPicPr>
            <p:cNvPr id="764" name="Google Shape;764;p72" descr="Image"/>
            <p:cNvPicPr preferRelativeResize="0"/>
            <p:nvPr/>
          </p:nvPicPr>
          <p:blipFill rotWithShape="1">
            <a:blip r:embed="rId3">
              <a:alphaModFix/>
            </a:blip>
            <a:srcRect/>
            <a:stretch/>
          </p:blipFill>
          <p:spPr>
            <a:xfrm>
              <a:off x="549275" y="2663406"/>
              <a:ext cx="136738" cy="136738"/>
            </a:xfrm>
            <a:prstGeom prst="rect">
              <a:avLst/>
            </a:prstGeom>
            <a:noFill/>
            <a:ln>
              <a:noFill/>
            </a:ln>
          </p:spPr>
        </p:pic>
      </p:grpSp>
      <p:grpSp>
        <p:nvGrpSpPr>
          <p:cNvPr id="765" name="Google Shape;765;p72"/>
          <p:cNvGrpSpPr/>
          <p:nvPr/>
        </p:nvGrpSpPr>
        <p:grpSpPr>
          <a:xfrm>
            <a:off x="463433" y="3176921"/>
            <a:ext cx="2028749" cy="346249"/>
            <a:chOff x="549275" y="2558654"/>
            <a:chExt cx="2028749" cy="346247"/>
          </a:xfrm>
        </p:grpSpPr>
        <p:sp>
          <p:nvSpPr>
            <p:cNvPr id="766" name="Google Shape;766;p72"/>
            <p:cNvSpPr txBox="1"/>
            <p:nvPr/>
          </p:nvSpPr>
          <p:spPr>
            <a:xfrm>
              <a:off x="758824" y="2558654"/>
              <a:ext cx="1819200" cy="346247"/>
            </a:xfrm>
            <a:prstGeom prst="rect">
              <a:avLst/>
            </a:prstGeom>
            <a:noFill/>
            <a:ln>
              <a:noFill/>
            </a:ln>
          </p:spPr>
          <p:txBody>
            <a:bodyPr spcFirstLastPara="1" wrap="square" lIns="19050" tIns="19050" rIns="19050" bIns="19050" anchor="ctr" anchorCtr="0">
              <a:spAutoFit/>
            </a:bodyPr>
            <a:lstStyle/>
            <a:p>
              <a:pPr>
                <a:buClr>
                  <a:srgbClr val="000000"/>
                </a:buClr>
                <a:buSzPts val="1500"/>
              </a:pPr>
              <a:r>
                <a:rPr lang="en" sz="1000" dirty="0">
                  <a:solidFill>
                    <a:schemeClr val="dk1"/>
                  </a:solidFill>
                </a:rPr>
                <a:t>Cost Difference between 1 and 3</a:t>
              </a:r>
              <a:endParaRPr sz="1000" dirty="0">
                <a:solidFill>
                  <a:schemeClr val="dk1"/>
                </a:solidFill>
              </a:endParaRPr>
            </a:p>
          </p:txBody>
        </p:sp>
        <p:pic>
          <p:nvPicPr>
            <p:cNvPr id="767" name="Google Shape;767;p72" descr="Image"/>
            <p:cNvPicPr preferRelativeResize="0"/>
            <p:nvPr/>
          </p:nvPicPr>
          <p:blipFill rotWithShape="1">
            <a:blip r:embed="rId3">
              <a:alphaModFix/>
            </a:blip>
            <a:srcRect/>
            <a:stretch/>
          </p:blipFill>
          <p:spPr>
            <a:xfrm>
              <a:off x="549275" y="2663406"/>
              <a:ext cx="136738" cy="136738"/>
            </a:xfrm>
            <a:prstGeom prst="rect">
              <a:avLst/>
            </a:prstGeom>
            <a:noFill/>
            <a:ln>
              <a:noFill/>
            </a:ln>
          </p:spPr>
        </p:pic>
      </p:grpSp>
      <p:grpSp>
        <p:nvGrpSpPr>
          <p:cNvPr id="768" name="Google Shape;768;p72"/>
          <p:cNvGrpSpPr/>
          <p:nvPr/>
        </p:nvGrpSpPr>
        <p:grpSpPr>
          <a:xfrm>
            <a:off x="475179" y="3961695"/>
            <a:ext cx="2028750" cy="192360"/>
            <a:chOff x="549275" y="2635597"/>
            <a:chExt cx="2028750" cy="192359"/>
          </a:xfrm>
        </p:grpSpPr>
        <p:sp>
          <p:nvSpPr>
            <p:cNvPr id="769" name="Google Shape;769;p72"/>
            <p:cNvSpPr txBox="1"/>
            <p:nvPr/>
          </p:nvSpPr>
          <p:spPr>
            <a:xfrm>
              <a:off x="758825" y="2635597"/>
              <a:ext cx="1819200" cy="192359"/>
            </a:xfrm>
            <a:prstGeom prst="rect">
              <a:avLst/>
            </a:prstGeom>
            <a:noFill/>
            <a:ln>
              <a:noFill/>
            </a:ln>
          </p:spPr>
          <p:txBody>
            <a:bodyPr spcFirstLastPara="1" wrap="square" lIns="19050" tIns="19050" rIns="19050" bIns="19050" anchor="ctr" anchorCtr="0">
              <a:spAutoFit/>
            </a:bodyPr>
            <a:lstStyle/>
            <a:p>
              <a:pPr>
                <a:buClr>
                  <a:srgbClr val="000000"/>
                </a:buClr>
                <a:buSzPts val="1500"/>
              </a:pPr>
              <a:r>
                <a:rPr lang="en" sz="1000" dirty="0">
                  <a:solidFill>
                    <a:schemeClr val="dk1"/>
                  </a:solidFill>
                </a:rPr>
                <a:t>Streamline Panel Option</a:t>
              </a:r>
              <a:endParaRPr sz="1000" dirty="0">
                <a:solidFill>
                  <a:schemeClr val="dk1"/>
                </a:solidFill>
              </a:endParaRPr>
            </a:p>
          </p:txBody>
        </p:sp>
        <p:pic>
          <p:nvPicPr>
            <p:cNvPr id="770" name="Google Shape;770;p72" descr="Image"/>
            <p:cNvPicPr preferRelativeResize="0"/>
            <p:nvPr/>
          </p:nvPicPr>
          <p:blipFill rotWithShape="1">
            <a:blip r:embed="rId3">
              <a:alphaModFix/>
            </a:blip>
            <a:srcRect/>
            <a:stretch/>
          </p:blipFill>
          <p:spPr>
            <a:xfrm>
              <a:off x="549275" y="2663406"/>
              <a:ext cx="136738" cy="136738"/>
            </a:xfrm>
            <a:prstGeom prst="rect">
              <a:avLst/>
            </a:prstGeom>
            <a:noFill/>
            <a:ln>
              <a:noFill/>
            </a:ln>
          </p:spPr>
        </p:pic>
      </p:grpSp>
      <p:pic>
        <p:nvPicPr>
          <p:cNvPr id="771" name="Google Shape;771;p72" descr="Image"/>
          <p:cNvPicPr preferRelativeResize="0"/>
          <p:nvPr/>
        </p:nvPicPr>
        <p:blipFill rotWithShape="1">
          <a:blip r:embed="rId4">
            <a:alphaModFix/>
          </a:blip>
          <a:srcRect/>
          <a:stretch/>
        </p:blipFill>
        <p:spPr>
          <a:xfrm>
            <a:off x="4326775" y="1435098"/>
            <a:ext cx="3951872" cy="2467496"/>
          </a:xfrm>
          <a:prstGeom prst="rect">
            <a:avLst/>
          </a:prstGeom>
          <a:noFill/>
          <a:ln>
            <a:noFill/>
          </a:ln>
        </p:spPr>
      </p:pic>
      <p:pic>
        <p:nvPicPr>
          <p:cNvPr id="773" name="Google Shape;773;p72" descr="logo3.png"/>
          <p:cNvPicPr preferRelativeResize="0"/>
          <p:nvPr/>
        </p:nvPicPr>
        <p:blipFill rotWithShape="1">
          <a:blip r:embed="rId5">
            <a:alphaModFix/>
          </a:blip>
          <a:srcRect/>
          <a:stretch/>
        </p:blipFill>
        <p:spPr>
          <a:xfrm>
            <a:off x="8501748" y="4664249"/>
            <a:ext cx="344759" cy="304007"/>
          </a:xfrm>
          <a:prstGeom prst="rect">
            <a:avLst/>
          </a:prstGeom>
          <a:noFill/>
          <a:ln>
            <a:noFill/>
          </a:ln>
        </p:spPr>
      </p:pic>
      <p:grpSp>
        <p:nvGrpSpPr>
          <p:cNvPr id="19" name="Google Shape;762;p72"/>
          <p:cNvGrpSpPr/>
          <p:nvPr/>
        </p:nvGrpSpPr>
        <p:grpSpPr>
          <a:xfrm>
            <a:off x="475180" y="1863668"/>
            <a:ext cx="2028749" cy="346249"/>
            <a:chOff x="549275" y="2558653"/>
            <a:chExt cx="2028749" cy="346247"/>
          </a:xfrm>
        </p:grpSpPr>
        <p:sp>
          <p:nvSpPr>
            <p:cNvPr id="20" name="Google Shape;763;p72"/>
            <p:cNvSpPr txBox="1"/>
            <p:nvPr/>
          </p:nvSpPr>
          <p:spPr>
            <a:xfrm>
              <a:off x="758824" y="2558653"/>
              <a:ext cx="1819200" cy="346247"/>
            </a:xfrm>
            <a:prstGeom prst="rect">
              <a:avLst/>
            </a:prstGeom>
            <a:noFill/>
            <a:ln>
              <a:noFill/>
            </a:ln>
          </p:spPr>
          <p:txBody>
            <a:bodyPr spcFirstLastPara="1" wrap="square" lIns="19050" tIns="19050" rIns="19050" bIns="19050" anchor="ctr" anchorCtr="0">
              <a:spAutoFit/>
            </a:bodyPr>
            <a:lstStyle/>
            <a:p>
              <a:pPr>
                <a:buClr>
                  <a:srgbClr val="000000"/>
                </a:buClr>
                <a:buSzPts val="1500"/>
              </a:pPr>
              <a:r>
                <a:rPr lang="en-US" sz="1000" dirty="0">
                  <a:solidFill>
                    <a:schemeClr val="dk1"/>
                  </a:solidFill>
                </a:rPr>
                <a:t>What does the contract request?</a:t>
              </a:r>
              <a:endParaRPr sz="1000" dirty="0">
                <a:solidFill>
                  <a:schemeClr val="dk1"/>
                </a:solidFill>
              </a:endParaRPr>
            </a:p>
          </p:txBody>
        </p:sp>
        <p:pic>
          <p:nvPicPr>
            <p:cNvPr id="21" name="Google Shape;764;p72" descr="Image"/>
            <p:cNvPicPr preferRelativeResize="0"/>
            <p:nvPr/>
          </p:nvPicPr>
          <p:blipFill rotWithShape="1">
            <a:blip r:embed="rId3">
              <a:alphaModFix/>
            </a:blip>
            <a:srcRect/>
            <a:stretch/>
          </p:blipFill>
          <p:spPr>
            <a:xfrm>
              <a:off x="549275" y="2663406"/>
              <a:ext cx="136738" cy="136738"/>
            </a:xfrm>
            <a:prstGeom prst="rect">
              <a:avLst/>
            </a:prstGeom>
            <a:noFill/>
            <a:ln>
              <a:noFill/>
            </a:ln>
          </p:spPr>
        </p:pic>
      </p:grpSp>
      <p:grpSp>
        <p:nvGrpSpPr>
          <p:cNvPr id="22" name="Google Shape;762;p72"/>
          <p:cNvGrpSpPr/>
          <p:nvPr/>
        </p:nvGrpSpPr>
        <p:grpSpPr>
          <a:xfrm>
            <a:off x="475180" y="3641721"/>
            <a:ext cx="2005884" cy="192360"/>
            <a:chOff x="549275" y="2635596"/>
            <a:chExt cx="2005884" cy="192359"/>
          </a:xfrm>
        </p:grpSpPr>
        <p:sp>
          <p:nvSpPr>
            <p:cNvPr id="23" name="Google Shape;763;p72"/>
            <p:cNvSpPr txBox="1"/>
            <p:nvPr/>
          </p:nvSpPr>
          <p:spPr>
            <a:xfrm>
              <a:off x="735959" y="2635596"/>
              <a:ext cx="1819200" cy="192359"/>
            </a:xfrm>
            <a:prstGeom prst="rect">
              <a:avLst/>
            </a:prstGeom>
            <a:noFill/>
            <a:ln>
              <a:noFill/>
            </a:ln>
          </p:spPr>
          <p:txBody>
            <a:bodyPr spcFirstLastPara="1" wrap="square" lIns="19050" tIns="19050" rIns="19050" bIns="19050" anchor="ctr" anchorCtr="0">
              <a:spAutoFit/>
            </a:bodyPr>
            <a:lstStyle/>
            <a:p>
              <a:pPr>
                <a:buClr>
                  <a:srgbClr val="000000"/>
                </a:buClr>
                <a:buSzPts val="1500"/>
              </a:pPr>
              <a:r>
                <a:rPr lang="en" sz="1000" dirty="0">
                  <a:solidFill>
                    <a:schemeClr val="dk1"/>
                  </a:solidFill>
                </a:rPr>
                <a:t>Affiliated vs. Non-Affiliated</a:t>
              </a:r>
              <a:endParaRPr sz="1000" dirty="0">
                <a:solidFill>
                  <a:schemeClr val="dk1"/>
                </a:solidFill>
              </a:endParaRPr>
            </a:p>
          </p:txBody>
        </p:sp>
        <p:pic>
          <p:nvPicPr>
            <p:cNvPr id="24" name="Google Shape;764;p72" descr="Image"/>
            <p:cNvPicPr preferRelativeResize="0"/>
            <p:nvPr/>
          </p:nvPicPr>
          <p:blipFill rotWithShape="1">
            <a:blip r:embed="rId3">
              <a:alphaModFix/>
            </a:blip>
            <a:srcRect/>
            <a:stretch/>
          </p:blipFill>
          <p:spPr>
            <a:xfrm>
              <a:off x="549275" y="2663406"/>
              <a:ext cx="136738" cy="136738"/>
            </a:xfrm>
            <a:prstGeom prst="rect">
              <a:avLst/>
            </a:prstGeom>
            <a:noFill/>
            <a:ln>
              <a:noFill/>
            </a:ln>
          </p:spPr>
        </p:pic>
      </p:grpSp>
      <p:grpSp>
        <p:nvGrpSpPr>
          <p:cNvPr id="25" name="Google Shape;762;p72"/>
          <p:cNvGrpSpPr/>
          <p:nvPr/>
        </p:nvGrpSpPr>
        <p:grpSpPr>
          <a:xfrm>
            <a:off x="463433" y="2359093"/>
            <a:ext cx="2028749" cy="346249"/>
            <a:chOff x="549275" y="2558653"/>
            <a:chExt cx="2028749" cy="346247"/>
          </a:xfrm>
        </p:grpSpPr>
        <p:sp>
          <p:nvSpPr>
            <p:cNvPr id="26" name="Google Shape;763;p72"/>
            <p:cNvSpPr txBox="1"/>
            <p:nvPr/>
          </p:nvSpPr>
          <p:spPr>
            <a:xfrm>
              <a:off x="758824" y="2558653"/>
              <a:ext cx="1819200" cy="346247"/>
            </a:xfrm>
            <a:prstGeom prst="rect">
              <a:avLst/>
            </a:prstGeom>
            <a:noFill/>
            <a:ln>
              <a:noFill/>
            </a:ln>
          </p:spPr>
          <p:txBody>
            <a:bodyPr spcFirstLastPara="1" wrap="square" lIns="19050" tIns="19050" rIns="19050" bIns="19050" anchor="ctr" anchorCtr="0">
              <a:spAutoFit/>
            </a:bodyPr>
            <a:lstStyle/>
            <a:p>
              <a:pPr>
                <a:buClr>
                  <a:srgbClr val="000000"/>
                </a:buClr>
                <a:buSzPts val="1500"/>
              </a:pPr>
              <a:r>
                <a:rPr lang="en" sz="1000" dirty="0">
                  <a:solidFill>
                    <a:schemeClr val="dk1"/>
                  </a:solidFill>
                </a:rPr>
                <a:t>Expertise and Specialized Panels</a:t>
              </a:r>
              <a:endParaRPr sz="1000" dirty="0">
                <a:solidFill>
                  <a:schemeClr val="dk1"/>
                </a:solidFill>
              </a:endParaRPr>
            </a:p>
          </p:txBody>
        </p:sp>
        <p:pic>
          <p:nvPicPr>
            <p:cNvPr id="27" name="Google Shape;764;p72" descr="Image"/>
            <p:cNvPicPr preferRelativeResize="0"/>
            <p:nvPr/>
          </p:nvPicPr>
          <p:blipFill rotWithShape="1">
            <a:blip r:embed="rId3">
              <a:alphaModFix/>
            </a:blip>
            <a:srcRect/>
            <a:stretch/>
          </p:blipFill>
          <p:spPr>
            <a:xfrm>
              <a:off x="549275" y="2663406"/>
              <a:ext cx="136738" cy="136738"/>
            </a:xfrm>
            <a:prstGeom prst="rect">
              <a:avLst/>
            </a:prstGeom>
            <a:noFill/>
            <a:ln>
              <a:noFill/>
            </a:ln>
          </p:spPr>
        </p:pic>
      </p:grpSp>
      <p:grpSp>
        <p:nvGrpSpPr>
          <p:cNvPr id="31" name="Google Shape;762;p72"/>
          <p:cNvGrpSpPr/>
          <p:nvPr/>
        </p:nvGrpSpPr>
        <p:grpSpPr>
          <a:xfrm>
            <a:off x="463433" y="2868681"/>
            <a:ext cx="2028749" cy="192360"/>
            <a:chOff x="549275" y="2635597"/>
            <a:chExt cx="2028749" cy="192359"/>
          </a:xfrm>
        </p:grpSpPr>
        <p:sp>
          <p:nvSpPr>
            <p:cNvPr id="32" name="Google Shape;763;p72"/>
            <p:cNvSpPr txBox="1"/>
            <p:nvPr/>
          </p:nvSpPr>
          <p:spPr>
            <a:xfrm>
              <a:off x="758824" y="2635597"/>
              <a:ext cx="1819200" cy="192359"/>
            </a:xfrm>
            <a:prstGeom prst="rect">
              <a:avLst/>
            </a:prstGeom>
            <a:noFill/>
            <a:ln>
              <a:noFill/>
            </a:ln>
          </p:spPr>
          <p:txBody>
            <a:bodyPr spcFirstLastPara="1" wrap="square" lIns="19050" tIns="19050" rIns="19050" bIns="19050" anchor="ctr" anchorCtr="0">
              <a:spAutoFit/>
            </a:bodyPr>
            <a:lstStyle/>
            <a:p>
              <a:pPr>
                <a:buClr>
                  <a:srgbClr val="000000"/>
                </a:buClr>
                <a:buSzPts val="1500"/>
              </a:pPr>
              <a:r>
                <a:rPr lang="en" sz="1000" dirty="0">
                  <a:solidFill>
                    <a:schemeClr val="dk1"/>
                  </a:solidFill>
                </a:rPr>
                <a:t>Enhanced Aribtrator Selection</a:t>
              </a:r>
              <a:endParaRPr sz="1000" dirty="0">
                <a:solidFill>
                  <a:schemeClr val="dk1"/>
                </a:solidFill>
              </a:endParaRPr>
            </a:p>
          </p:txBody>
        </p:sp>
        <p:pic>
          <p:nvPicPr>
            <p:cNvPr id="33" name="Google Shape;764;p72" descr="Image"/>
            <p:cNvPicPr preferRelativeResize="0"/>
            <p:nvPr/>
          </p:nvPicPr>
          <p:blipFill rotWithShape="1">
            <a:blip r:embed="rId3">
              <a:alphaModFix/>
            </a:blip>
            <a:srcRect/>
            <a:stretch/>
          </p:blipFill>
          <p:spPr>
            <a:xfrm>
              <a:off x="549275" y="2663406"/>
              <a:ext cx="136738" cy="136738"/>
            </a:xfrm>
            <a:prstGeom prst="rect">
              <a:avLst/>
            </a:prstGeom>
            <a:noFill/>
            <a:ln>
              <a:noFill/>
            </a:ln>
          </p:spPr>
        </p:pic>
      </p:grpSp>
    </p:spTree>
    <p:extLst>
      <p:ext uri="{BB962C8B-B14F-4D97-AF65-F5344CB8AC3E}">
        <p14:creationId xmlns:p14="http://schemas.microsoft.com/office/powerpoint/2010/main" val="382225092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902"/>
        <p:cNvGrpSpPr/>
        <p:nvPr/>
      </p:nvGrpSpPr>
      <p:grpSpPr>
        <a:xfrm>
          <a:off x="0" y="0"/>
          <a:ext cx="0" cy="0"/>
          <a:chOff x="0" y="0"/>
          <a:chExt cx="0" cy="0"/>
        </a:xfrm>
      </p:grpSpPr>
      <p:sp>
        <p:nvSpPr>
          <p:cNvPr id="13" name="Title 3">
            <a:extLst>
              <a:ext uri="{FF2B5EF4-FFF2-40B4-BE49-F238E27FC236}">
                <a16:creationId xmlns:a16="http://schemas.microsoft.com/office/drawing/2014/main" id="{8F9CA6B6-DDE9-3B47-A2FC-63E9590B5C6C}"/>
              </a:ext>
            </a:extLst>
          </p:cNvPr>
          <p:cNvSpPr txBox="1">
            <a:spLocks/>
          </p:cNvSpPr>
          <p:nvPr/>
        </p:nvSpPr>
        <p:spPr>
          <a:xfrm>
            <a:off x="252965" y="-382351"/>
            <a:ext cx="8786679" cy="902239"/>
          </a:xfrm>
          <a:prstGeom prst="rect">
            <a:avLst/>
          </a:prstGeom>
          <a:noFill/>
          <a:ln>
            <a:noFill/>
          </a:ln>
        </p:spPr>
        <p:txBody>
          <a:bodyPr spcFirstLastPara="1" wrap="square" lIns="34275" tIns="17125" rIns="34275" bIns="17125" anchor="b" anchorCtr="0">
            <a:noAutofit/>
          </a:bodyPr>
          <a:lstStyle>
            <a:defPPr marR="0" lvl="0" algn="l" rtl="0">
              <a:lnSpc>
                <a:spcPct val="100000"/>
              </a:lnSpc>
              <a:spcBef>
                <a:spcPts val="0"/>
              </a:spcBef>
              <a:spcAft>
                <a:spcPts val="0"/>
              </a:spcAft>
            </a:defPPr>
            <a:lvl1pPr marR="0" lvl="0" algn="ctr" rtl="0">
              <a:lnSpc>
                <a:spcPct val="90000"/>
              </a:lnSpc>
              <a:spcBef>
                <a:spcPts val="0"/>
              </a:spcBef>
              <a:spcAft>
                <a:spcPts val="0"/>
              </a:spcAft>
              <a:buClr>
                <a:schemeClr val="dk1"/>
              </a:buClr>
              <a:buSzPts val="4500"/>
              <a:buFont typeface="Calibri"/>
              <a:buNone/>
              <a:defRPr sz="4500" b="1"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rgbClr val="000000"/>
              </a:buClr>
              <a:buSzPts val="500"/>
              <a:buFont typeface="Arial"/>
              <a:buNone/>
              <a:defRPr sz="7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500"/>
              <a:buFont typeface="Arial"/>
              <a:buNone/>
              <a:defRPr sz="7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500"/>
              <a:buFont typeface="Arial"/>
              <a:buNone/>
              <a:defRPr sz="7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500"/>
              <a:buFont typeface="Arial"/>
              <a:buNone/>
              <a:defRPr sz="7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500"/>
              <a:buFont typeface="Arial"/>
              <a:buNone/>
              <a:defRPr sz="7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500"/>
              <a:buFont typeface="Arial"/>
              <a:buNone/>
              <a:defRPr sz="7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500"/>
              <a:buFont typeface="Arial"/>
              <a:buNone/>
              <a:defRPr sz="7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500"/>
              <a:buFont typeface="Arial"/>
              <a:buNone/>
              <a:defRPr sz="700" b="0" i="0" u="none" strike="noStrike" cap="none">
                <a:solidFill>
                  <a:srgbClr val="000000"/>
                </a:solidFill>
                <a:latin typeface="Arial"/>
                <a:ea typeface="Arial"/>
                <a:cs typeface="Arial"/>
                <a:sym typeface="Arial"/>
              </a:defRPr>
            </a:lvl9pPr>
          </a:lstStyle>
          <a:p>
            <a:endParaRPr lang="en-US" sz="2400" b="0" dirty="0">
              <a:ln w="0"/>
              <a:solidFill>
                <a:schemeClr val="accent1"/>
              </a:solidFill>
              <a:effectLst>
                <a:outerShdw blurRad="38100" dist="25400" dir="5400000" algn="ctr" rotWithShape="0">
                  <a:srgbClr val="6E747A">
                    <a:alpha val="43000"/>
                  </a:srgbClr>
                </a:outerShdw>
              </a:effectLst>
            </a:endParaRPr>
          </a:p>
        </p:txBody>
      </p:sp>
      <p:sp>
        <p:nvSpPr>
          <p:cNvPr id="6" name="Text Placeholder 4">
            <a:extLst>
              <a:ext uri="{FF2B5EF4-FFF2-40B4-BE49-F238E27FC236}">
                <a16:creationId xmlns:a16="http://schemas.microsoft.com/office/drawing/2014/main" id="{EA1706E0-B41C-4642-A902-4326651CEAEE}"/>
              </a:ext>
            </a:extLst>
          </p:cNvPr>
          <p:cNvSpPr txBox="1">
            <a:spLocks/>
          </p:cNvSpPr>
          <p:nvPr/>
        </p:nvSpPr>
        <p:spPr>
          <a:xfrm>
            <a:off x="1632216" y="791404"/>
            <a:ext cx="6028175" cy="640120"/>
          </a:xfrm>
          <a:prstGeom prst="rect">
            <a:avLst/>
          </a:prstGeom>
          <a:noFill/>
          <a:ln>
            <a:noFill/>
          </a:ln>
        </p:spPr>
        <p:txBody>
          <a:bodyPr spcFirstLastPara="1" wrap="square" lIns="34275" tIns="17125" rIns="34275" bIns="171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pPr algn="ctr"/>
            <a:endParaRPr lang="en-US" sz="2000" b="1" cap="small" dirty="0"/>
          </a:p>
          <a:p>
            <a:pPr algn="ctr"/>
            <a:r>
              <a:rPr lang="en-US" sz="2000" b="1" cap="small" dirty="0"/>
              <a:t>Enhanced Arbitrator Selection for large, complex commercial and construction disputes</a:t>
            </a:r>
          </a:p>
          <a:p>
            <a:pPr algn="ctr"/>
            <a:endParaRPr lang="en-US" sz="2000" cap="small" dirty="0"/>
          </a:p>
          <a:p>
            <a:endParaRPr lang="en-US" dirty="0"/>
          </a:p>
          <a:p>
            <a:pPr marL="457200" indent="-457200">
              <a:buFont typeface="Arial"/>
              <a:buAutoNum type="arabicPeriod"/>
            </a:pPr>
            <a:endParaRPr lang="en-US" dirty="0"/>
          </a:p>
        </p:txBody>
      </p:sp>
      <p:sp>
        <p:nvSpPr>
          <p:cNvPr id="2" name="TextBox 1"/>
          <p:cNvSpPr txBox="1"/>
          <p:nvPr/>
        </p:nvSpPr>
        <p:spPr>
          <a:xfrm>
            <a:off x="726141" y="1178782"/>
            <a:ext cx="5963771" cy="2031325"/>
          </a:xfrm>
          <a:prstGeom prst="rect">
            <a:avLst/>
          </a:prstGeom>
          <a:noFill/>
        </p:spPr>
        <p:txBody>
          <a:bodyPr wrap="square" rtlCol="0">
            <a:spAutoFit/>
          </a:bodyPr>
          <a:lstStyle/>
          <a:p>
            <a:pPr marL="285750" indent="-285750">
              <a:buFont typeface="Wingdings" panose="05000000000000000000" pitchFamily="2" charset="2"/>
              <a:buChar char="Ø"/>
            </a:pPr>
            <a:endParaRPr lang="en-US" dirty="0"/>
          </a:p>
          <a:p>
            <a:pPr marL="285750" indent="-285750">
              <a:buFont typeface="Wingdings" panose="05000000000000000000" pitchFamily="2" charset="2"/>
              <a:buChar char="Ø"/>
            </a:pPr>
            <a:r>
              <a:rPr lang="en-US" dirty="0"/>
              <a:t>Designed to give the parties greater flexibility and control in selecting the most appropriate arbitrator for their case, at no additional cost</a:t>
            </a:r>
          </a:p>
          <a:p>
            <a:endParaRPr lang="en-US" dirty="0"/>
          </a:p>
          <a:p>
            <a:pPr marL="285750" indent="-285750">
              <a:buFont typeface="Wingdings" panose="05000000000000000000" pitchFamily="2" charset="2"/>
              <a:buChar char="Ø"/>
            </a:pPr>
            <a:r>
              <a:rPr lang="en-US" dirty="0"/>
              <a:t>Several options to choose from, including:</a:t>
            </a:r>
          </a:p>
          <a:p>
            <a:endParaRPr lang="en-US" dirty="0"/>
          </a:p>
          <a:p>
            <a:pPr marL="285750" lvl="2" indent="-285750">
              <a:buFont typeface="Wingdings" panose="05000000000000000000" pitchFamily="2" charset="2"/>
              <a:buChar char="Ø"/>
            </a:pPr>
            <a:endParaRPr lang="en-US" dirty="0"/>
          </a:p>
          <a:p>
            <a:pPr marL="285750" indent="-285750">
              <a:buFont typeface="Wingdings" panose="05000000000000000000" pitchFamily="2" charset="2"/>
              <a:buChar char="Ø"/>
            </a:pPr>
            <a:endParaRPr lang="en-US" dirty="0"/>
          </a:p>
          <a:p>
            <a:pPr marL="285750" indent="-285750">
              <a:buFont typeface="Wingdings" panose="05000000000000000000" pitchFamily="2" charset="2"/>
              <a:buChar char="Ø"/>
            </a:pPr>
            <a:endParaRPr lang="en-US" dirty="0"/>
          </a:p>
        </p:txBody>
      </p:sp>
      <p:sp>
        <p:nvSpPr>
          <p:cNvPr id="3" name="TextBox 2"/>
          <p:cNvSpPr txBox="1"/>
          <p:nvPr/>
        </p:nvSpPr>
        <p:spPr>
          <a:xfrm>
            <a:off x="1193649" y="2018852"/>
            <a:ext cx="6353980" cy="2677656"/>
          </a:xfrm>
          <a:prstGeom prst="rect">
            <a:avLst/>
          </a:prstGeom>
          <a:noFill/>
        </p:spPr>
        <p:txBody>
          <a:bodyPr wrap="square" rtlCol="0">
            <a:spAutoFit/>
          </a:bodyPr>
          <a:lstStyle/>
          <a:p>
            <a:pPr marL="285750" indent="-285750">
              <a:buFont typeface="Wingdings" panose="05000000000000000000" pitchFamily="2" charset="2"/>
              <a:buChar char="ü"/>
            </a:pPr>
            <a:endParaRPr lang="en-US" dirty="0">
              <a:effectLst>
                <a:outerShdw blurRad="38100" dist="38100" dir="2700000" algn="tl">
                  <a:srgbClr val="000000">
                    <a:alpha val="43137"/>
                  </a:srgbClr>
                </a:outerShdw>
              </a:effectLst>
            </a:endParaRPr>
          </a:p>
          <a:p>
            <a:endParaRPr lang="en-US" dirty="0">
              <a:effectLst>
                <a:outerShdw blurRad="38100" dist="38100" dir="2700000" algn="tl">
                  <a:srgbClr val="000000">
                    <a:alpha val="43137"/>
                  </a:srgbClr>
                </a:outerShdw>
              </a:effectLst>
            </a:endParaRPr>
          </a:p>
          <a:p>
            <a:pPr marL="285750" indent="-285750">
              <a:buFont typeface="Wingdings" panose="05000000000000000000" pitchFamily="2" charset="2"/>
              <a:buChar char="ü"/>
            </a:pPr>
            <a:r>
              <a:rPr lang="en-US" dirty="0">
                <a:effectLst>
                  <a:outerShdw blurRad="38100" dist="38100" dir="2700000" algn="tl">
                    <a:srgbClr val="000000">
                      <a:alpha val="43137"/>
                    </a:srgbClr>
                  </a:outerShdw>
                </a:effectLst>
              </a:rPr>
              <a:t>Representative sample review</a:t>
            </a:r>
          </a:p>
          <a:p>
            <a:endParaRPr lang="en-US" dirty="0"/>
          </a:p>
          <a:p>
            <a:pPr marL="285750" indent="-285750">
              <a:buFont typeface="Wingdings" panose="05000000000000000000" pitchFamily="2" charset="2"/>
              <a:buChar char="ü"/>
            </a:pPr>
            <a:r>
              <a:rPr lang="en-US" dirty="0">
                <a:effectLst>
                  <a:outerShdw blurRad="38100" dist="38100" dir="2700000" algn="tl">
                    <a:srgbClr val="000000">
                      <a:alpha val="43137"/>
                    </a:srgbClr>
                  </a:outerShdw>
                </a:effectLst>
              </a:rPr>
              <a:t>Pre-screening for arbitrator disclosures and availability</a:t>
            </a:r>
          </a:p>
          <a:p>
            <a:endParaRPr lang="en-US" dirty="0"/>
          </a:p>
          <a:p>
            <a:pPr marL="285750" indent="-285750">
              <a:buFont typeface="Wingdings" panose="05000000000000000000" pitchFamily="2" charset="2"/>
              <a:buChar char="ü"/>
            </a:pPr>
            <a:r>
              <a:rPr lang="en-US" dirty="0">
                <a:effectLst>
                  <a:outerShdw blurRad="38100" dist="38100" dir="2700000" algn="tl">
                    <a:srgbClr val="000000">
                      <a:alpha val="43137"/>
                    </a:srgbClr>
                  </a:outerShdw>
                </a:effectLst>
              </a:rPr>
              <a:t>Oral or written interviews of the arbitrator candidates</a:t>
            </a:r>
          </a:p>
          <a:p>
            <a:endParaRPr lang="en-US" dirty="0">
              <a:effectLst>
                <a:outerShdw blurRad="38100" dist="38100" dir="2700000" algn="tl">
                  <a:srgbClr val="000000">
                    <a:alpha val="43137"/>
                  </a:srgbClr>
                </a:outerShdw>
              </a:effectLst>
            </a:endParaRPr>
          </a:p>
          <a:p>
            <a:pPr marL="285750" indent="-285750">
              <a:buFont typeface="Wingdings" panose="05000000000000000000" pitchFamily="2" charset="2"/>
              <a:buChar char="ü"/>
            </a:pPr>
            <a:r>
              <a:rPr lang="en-US" dirty="0">
                <a:effectLst>
                  <a:outerShdw blurRad="38100" dist="38100" dir="2700000" algn="tl">
                    <a:srgbClr val="000000">
                      <a:alpha val="43137"/>
                    </a:srgbClr>
                  </a:outerShdw>
                </a:effectLst>
              </a:rPr>
              <a:t>Block Listing</a:t>
            </a:r>
          </a:p>
          <a:p>
            <a:endParaRPr lang="en-US" dirty="0">
              <a:effectLst>
                <a:outerShdw blurRad="38100" dist="38100" dir="2700000" algn="tl">
                  <a:srgbClr val="000000">
                    <a:alpha val="43137"/>
                  </a:srgbClr>
                </a:outerShdw>
              </a:effectLst>
            </a:endParaRPr>
          </a:p>
          <a:p>
            <a:pPr marL="285750" indent="-285750">
              <a:buFont typeface="Wingdings" panose="05000000000000000000" pitchFamily="2" charset="2"/>
              <a:buChar char="ü"/>
            </a:pPr>
            <a:r>
              <a:rPr lang="en-US" dirty="0">
                <a:effectLst>
                  <a:outerShdw blurRad="38100" dist="38100" dir="2700000" algn="tl">
                    <a:srgbClr val="000000">
                      <a:alpha val="43137"/>
                    </a:srgbClr>
                  </a:outerShdw>
                </a:effectLst>
              </a:rPr>
              <a:t>Streamlined Three Arbitrator Panel Option</a:t>
            </a:r>
            <a:endParaRPr lang="en-US" dirty="0"/>
          </a:p>
          <a:p>
            <a:pPr marL="285750" indent="-285750">
              <a:buFont typeface="Wingdings" panose="05000000000000000000" pitchFamily="2" charset="2"/>
              <a:buChar char="ü"/>
            </a:pPr>
            <a:endParaRPr lang="en-US" dirty="0"/>
          </a:p>
        </p:txBody>
      </p:sp>
    </p:spTree>
    <p:extLst>
      <p:ext uri="{BB962C8B-B14F-4D97-AF65-F5344CB8AC3E}">
        <p14:creationId xmlns:p14="http://schemas.microsoft.com/office/powerpoint/2010/main" val="222936522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729"/>
        <p:cNvGrpSpPr/>
        <p:nvPr/>
      </p:nvGrpSpPr>
      <p:grpSpPr>
        <a:xfrm>
          <a:off x="0" y="0"/>
          <a:ext cx="0" cy="0"/>
          <a:chOff x="0" y="0"/>
          <a:chExt cx="0" cy="0"/>
        </a:xfrm>
      </p:grpSpPr>
      <p:pic>
        <p:nvPicPr>
          <p:cNvPr id="730" name="Google Shape;730;p71"/>
          <p:cNvPicPr preferRelativeResize="0"/>
          <p:nvPr/>
        </p:nvPicPr>
        <p:blipFill rotWithShape="1">
          <a:blip r:embed="rId3">
            <a:alphaModFix/>
          </a:blip>
          <a:srcRect l="30872" t="21208" r="13612" b="4892"/>
          <a:stretch/>
        </p:blipFill>
        <p:spPr>
          <a:xfrm flipH="1">
            <a:off x="252733" y="1322450"/>
            <a:ext cx="1116000" cy="2066700"/>
          </a:xfrm>
          <a:prstGeom prst="round1Rect">
            <a:avLst>
              <a:gd name="adj" fmla="val 17429"/>
            </a:avLst>
          </a:prstGeom>
          <a:noFill/>
          <a:ln>
            <a:noFill/>
          </a:ln>
        </p:spPr>
      </p:pic>
      <p:pic>
        <p:nvPicPr>
          <p:cNvPr id="731" name="Google Shape;731;p71"/>
          <p:cNvPicPr preferRelativeResize="0"/>
          <p:nvPr/>
        </p:nvPicPr>
        <p:blipFill rotWithShape="1">
          <a:blip r:embed="rId4">
            <a:alphaModFix/>
          </a:blip>
          <a:srcRect l="59540" t="2387" r="7396" b="5767"/>
          <a:stretch/>
        </p:blipFill>
        <p:spPr>
          <a:xfrm flipH="1">
            <a:off x="1503734" y="1322450"/>
            <a:ext cx="1116000" cy="2066700"/>
          </a:xfrm>
          <a:prstGeom prst="round1Rect">
            <a:avLst>
              <a:gd name="adj" fmla="val 17429"/>
            </a:avLst>
          </a:prstGeom>
          <a:noFill/>
          <a:ln>
            <a:noFill/>
          </a:ln>
        </p:spPr>
      </p:pic>
      <p:pic>
        <p:nvPicPr>
          <p:cNvPr id="732" name="Google Shape;732;p71"/>
          <p:cNvPicPr preferRelativeResize="0"/>
          <p:nvPr/>
        </p:nvPicPr>
        <p:blipFill rotWithShape="1">
          <a:blip r:embed="rId5">
            <a:alphaModFix/>
          </a:blip>
          <a:srcRect l="25703" r="38296"/>
          <a:stretch/>
        </p:blipFill>
        <p:spPr>
          <a:xfrm flipH="1">
            <a:off x="2762997" y="1322450"/>
            <a:ext cx="1116000" cy="2066700"/>
          </a:xfrm>
          <a:prstGeom prst="round1Rect">
            <a:avLst>
              <a:gd name="adj" fmla="val 17429"/>
            </a:avLst>
          </a:prstGeom>
          <a:noFill/>
          <a:ln>
            <a:noFill/>
          </a:ln>
        </p:spPr>
      </p:pic>
      <p:pic>
        <p:nvPicPr>
          <p:cNvPr id="733" name="Google Shape;733;p71"/>
          <p:cNvPicPr preferRelativeResize="0"/>
          <p:nvPr/>
        </p:nvPicPr>
        <p:blipFill rotWithShape="1">
          <a:blip r:embed="rId6">
            <a:alphaModFix/>
          </a:blip>
          <a:srcRect l="47817" t="19282" r="11646" b="30672"/>
          <a:stretch/>
        </p:blipFill>
        <p:spPr>
          <a:xfrm flipH="1">
            <a:off x="4013998" y="1322450"/>
            <a:ext cx="1116000" cy="2066700"/>
          </a:xfrm>
          <a:prstGeom prst="round1Rect">
            <a:avLst>
              <a:gd name="adj" fmla="val 17429"/>
            </a:avLst>
          </a:prstGeom>
          <a:noFill/>
          <a:ln>
            <a:noFill/>
          </a:ln>
        </p:spPr>
      </p:pic>
      <p:pic>
        <p:nvPicPr>
          <p:cNvPr id="734" name="Google Shape;734;p71"/>
          <p:cNvPicPr preferRelativeResize="0"/>
          <p:nvPr/>
        </p:nvPicPr>
        <p:blipFill rotWithShape="1">
          <a:blip r:embed="rId7">
            <a:alphaModFix/>
          </a:blip>
          <a:srcRect l="27887" t="4258" r="37969" b="891"/>
          <a:stretch/>
        </p:blipFill>
        <p:spPr>
          <a:xfrm flipH="1">
            <a:off x="5273261" y="1322450"/>
            <a:ext cx="1116000" cy="2066700"/>
          </a:xfrm>
          <a:prstGeom prst="round1Rect">
            <a:avLst>
              <a:gd name="adj" fmla="val 17429"/>
            </a:avLst>
          </a:prstGeom>
          <a:noFill/>
          <a:ln>
            <a:noFill/>
          </a:ln>
        </p:spPr>
      </p:pic>
      <p:pic>
        <p:nvPicPr>
          <p:cNvPr id="735" name="Google Shape;735;p71"/>
          <p:cNvPicPr preferRelativeResize="0"/>
          <p:nvPr/>
        </p:nvPicPr>
        <p:blipFill rotWithShape="1">
          <a:blip r:embed="rId8">
            <a:alphaModFix/>
          </a:blip>
          <a:srcRect l="34809" r="34809"/>
          <a:stretch/>
        </p:blipFill>
        <p:spPr>
          <a:xfrm flipH="1">
            <a:off x="6524262" y="1322450"/>
            <a:ext cx="1116000" cy="2066700"/>
          </a:xfrm>
          <a:prstGeom prst="round1Rect">
            <a:avLst>
              <a:gd name="adj" fmla="val 17429"/>
            </a:avLst>
          </a:prstGeom>
          <a:noFill/>
          <a:ln>
            <a:noFill/>
          </a:ln>
        </p:spPr>
      </p:pic>
      <p:pic>
        <p:nvPicPr>
          <p:cNvPr id="736" name="Google Shape;736;p71"/>
          <p:cNvPicPr preferRelativeResize="0"/>
          <p:nvPr/>
        </p:nvPicPr>
        <p:blipFill rotWithShape="1">
          <a:blip r:embed="rId9">
            <a:alphaModFix/>
          </a:blip>
          <a:srcRect l="50847" r="19978"/>
          <a:stretch/>
        </p:blipFill>
        <p:spPr>
          <a:xfrm flipH="1">
            <a:off x="7775262" y="1322450"/>
            <a:ext cx="1116000" cy="2066700"/>
          </a:xfrm>
          <a:prstGeom prst="round1Rect">
            <a:avLst>
              <a:gd name="adj" fmla="val 17429"/>
            </a:avLst>
          </a:prstGeom>
          <a:noFill/>
          <a:ln>
            <a:noFill/>
          </a:ln>
        </p:spPr>
      </p:pic>
      <p:sp>
        <p:nvSpPr>
          <p:cNvPr id="737" name="Google Shape;737;p71"/>
          <p:cNvSpPr txBox="1"/>
          <p:nvPr/>
        </p:nvSpPr>
        <p:spPr>
          <a:xfrm>
            <a:off x="228326" y="3481040"/>
            <a:ext cx="1116000" cy="315471"/>
          </a:xfrm>
          <a:prstGeom prst="rect">
            <a:avLst/>
          </a:prstGeom>
          <a:noFill/>
          <a:ln>
            <a:noFill/>
          </a:ln>
        </p:spPr>
        <p:txBody>
          <a:bodyPr spcFirstLastPara="1" wrap="square" lIns="19050" tIns="19050" rIns="19050" bIns="19050" anchor="ctr" anchorCtr="0">
            <a:spAutoFit/>
          </a:bodyPr>
          <a:lstStyle/>
          <a:p>
            <a:pPr>
              <a:buClr>
                <a:srgbClr val="000000"/>
              </a:buClr>
              <a:buSzPts val="2100"/>
            </a:pPr>
            <a:r>
              <a:rPr lang="en" sz="900" b="1" dirty="0"/>
              <a:t>Document Exchange</a:t>
            </a:r>
            <a:endParaRPr sz="900" b="1" dirty="0"/>
          </a:p>
        </p:txBody>
      </p:sp>
      <p:sp>
        <p:nvSpPr>
          <p:cNvPr id="738" name="Google Shape;738;p71"/>
          <p:cNvSpPr txBox="1"/>
          <p:nvPr/>
        </p:nvSpPr>
        <p:spPr>
          <a:xfrm>
            <a:off x="167392" y="3954854"/>
            <a:ext cx="1116000" cy="284693"/>
          </a:xfrm>
          <a:prstGeom prst="rect">
            <a:avLst/>
          </a:prstGeom>
          <a:noFill/>
          <a:ln>
            <a:noFill/>
          </a:ln>
        </p:spPr>
        <p:txBody>
          <a:bodyPr spcFirstLastPara="1" wrap="square" lIns="19050" tIns="19050" rIns="19050" bIns="19050" anchor="ctr" anchorCtr="0">
            <a:spAutoFit/>
          </a:bodyPr>
          <a:lstStyle/>
          <a:p>
            <a:pPr marL="128588" indent="-128588">
              <a:buClr>
                <a:srgbClr val="17233E"/>
              </a:buClr>
              <a:buSzPts val="1100"/>
              <a:buFont typeface="Arial" panose="020B0604020202020204" pitchFamily="34" charset="0"/>
              <a:buChar char="•"/>
            </a:pPr>
            <a:r>
              <a:rPr lang="en" sz="800" dirty="0">
                <a:solidFill>
                  <a:srgbClr val="17233E"/>
                </a:solidFill>
              </a:rPr>
              <a:t>Commercial Rules</a:t>
            </a:r>
          </a:p>
          <a:p>
            <a:pPr marL="128588" indent="-128588">
              <a:buClr>
                <a:srgbClr val="17233E"/>
              </a:buClr>
              <a:buSzPts val="1100"/>
              <a:buFont typeface="Arial" panose="020B0604020202020204" pitchFamily="34" charset="0"/>
              <a:buChar char="•"/>
            </a:pPr>
            <a:r>
              <a:rPr lang="en" sz="800" dirty="0">
                <a:solidFill>
                  <a:srgbClr val="17233E"/>
                </a:solidFill>
              </a:rPr>
              <a:t>Construction Rules</a:t>
            </a:r>
            <a:endParaRPr sz="800" dirty="0"/>
          </a:p>
        </p:txBody>
      </p:sp>
      <p:sp>
        <p:nvSpPr>
          <p:cNvPr id="739" name="Google Shape;739;p71"/>
          <p:cNvSpPr txBox="1"/>
          <p:nvPr/>
        </p:nvSpPr>
        <p:spPr>
          <a:xfrm>
            <a:off x="1479326" y="3556004"/>
            <a:ext cx="1116000" cy="176972"/>
          </a:xfrm>
          <a:prstGeom prst="rect">
            <a:avLst/>
          </a:prstGeom>
          <a:noFill/>
          <a:ln>
            <a:noFill/>
          </a:ln>
        </p:spPr>
        <p:txBody>
          <a:bodyPr spcFirstLastPara="1" wrap="square" lIns="19050" tIns="19050" rIns="19050" bIns="19050" anchor="ctr" anchorCtr="0">
            <a:spAutoFit/>
          </a:bodyPr>
          <a:lstStyle/>
          <a:p>
            <a:r>
              <a:rPr lang="en" sz="900" b="1" dirty="0"/>
              <a:t>E-Discovery</a:t>
            </a:r>
            <a:endParaRPr sz="900" b="1" dirty="0"/>
          </a:p>
        </p:txBody>
      </p:sp>
      <p:sp>
        <p:nvSpPr>
          <p:cNvPr id="740" name="Google Shape;740;p71"/>
          <p:cNvSpPr txBox="1"/>
          <p:nvPr/>
        </p:nvSpPr>
        <p:spPr>
          <a:xfrm>
            <a:off x="1430126" y="3746610"/>
            <a:ext cx="1116000" cy="1146468"/>
          </a:xfrm>
          <a:prstGeom prst="rect">
            <a:avLst/>
          </a:prstGeom>
          <a:noFill/>
          <a:ln>
            <a:noFill/>
          </a:ln>
        </p:spPr>
        <p:txBody>
          <a:bodyPr spcFirstLastPara="1" wrap="square" lIns="19050" tIns="19050" rIns="19050" bIns="19050" anchor="ctr" anchorCtr="0">
            <a:spAutoFit/>
          </a:bodyPr>
          <a:lstStyle/>
          <a:p>
            <a:pPr marL="128588" indent="-128588">
              <a:buFont typeface="Arial" panose="020B0604020202020204" pitchFamily="34" charset="0"/>
              <a:buChar char="•"/>
            </a:pPr>
            <a:r>
              <a:rPr lang="en-US" sz="800" dirty="0">
                <a:solidFill>
                  <a:srgbClr val="17233E"/>
                </a:solidFill>
              </a:rPr>
              <a:t>Electronically Stored Information (ESI)</a:t>
            </a:r>
            <a:endParaRPr lang="en-US" sz="800" dirty="0"/>
          </a:p>
          <a:p>
            <a:pPr marL="128588" indent="-128588">
              <a:buFont typeface="Arial" panose="020B0604020202020204" pitchFamily="34" charset="0"/>
              <a:buChar char="•"/>
            </a:pPr>
            <a:r>
              <a:rPr lang="en-US" sz="800" dirty="0"/>
              <a:t>ESI Protocols</a:t>
            </a:r>
          </a:p>
          <a:p>
            <a:pPr marL="128588" indent="-128588">
              <a:buFont typeface="Arial" panose="020B0604020202020204" pitchFamily="34" charset="0"/>
              <a:buChar char="•"/>
            </a:pPr>
            <a:r>
              <a:rPr lang="en-US" sz="800" dirty="0"/>
              <a:t>Number of custodians</a:t>
            </a:r>
          </a:p>
          <a:p>
            <a:pPr marL="128588" indent="-128588">
              <a:buFont typeface="Arial" panose="020B0604020202020204" pitchFamily="34" charset="0"/>
              <a:buChar char="•"/>
            </a:pPr>
            <a:r>
              <a:rPr lang="en-US" sz="800" dirty="0"/>
              <a:t>Appropriate search terms</a:t>
            </a:r>
          </a:p>
          <a:p>
            <a:pPr marL="128588" indent="-128588">
              <a:buFont typeface="Arial" panose="020B0604020202020204" pitchFamily="34" charset="0"/>
              <a:buChar char="•"/>
            </a:pPr>
            <a:r>
              <a:rPr lang="en-US" sz="800" dirty="0"/>
              <a:t>Format of documents</a:t>
            </a:r>
            <a:endParaRPr lang="en-US" sz="800" dirty="0">
              <a:solidFill>
                <a:srgbClr val="17233E"/>
              </a:solidFill>
            </a:endParaRPr>
          </a:p>
        </p:txBody>
      </p:sp>
      <p:sp>
        <p:nvSpPr>
          <p:cNvPr id="741" name="Google Shape;741;p71"/>
          <p:cNvSpPr txBox="1"/>
          <p:nvPr/>
        </p:nvSpPr>
        <p:spPr>
          <a:xfrm>
            <a:off x="2742526" y="3550290"/>
            <a:ext cx="1116000" cy="176972"/>
          </a:xfrm>
          <a:prstGeom prst="rect">
            <a:avLst/>
          </a:prstGeom>
          <a:noFill/>
          <a:ln>
            <a:noFill/>
          </a:ln>
        </p:spPr>
        <p:txBody>
          <a:bodyPr spcFirstLastPara="1" wrap="square" lIns="19050" tIns="19050" rIns="19050" bIns="19050" anchor="ctr" anchorCtr="0">
            <a:spAutoFit/>
          </a:bodyPr>
          <a:lstStyle/>
          <a:p>
            <a:pPr>
              <a:buClr>
                <a:srgbClr val="000000"/>
              </a:buClr>
              <a:buSzPts val="2100"/>
            </a:pPr>
            <a:r>
              <a:rPr lang="en" sz="900" b="1" dirty="0"/>
              <a:t>Depositions</a:t>
            </a:r>
            <a:endParaRPr sz="900" b="1" dirty="0"/>
          </a:p>
        </p:txBody>
      </p:sp>
      <p:sp>
        <p:nvSpPr>
          <p:cNvPr id="742" name="Google Shape;742;p71"/>
          <p:cNvSpPr txBox="1"/>
          <p:nvPr/>
        </p:nvSpPr>
        <p:spPr>
          <a:xfrm>
            <a:off x="2689676" y="3770237"/>
            <a:ext cx="1116000" cy="900246"/>
          </a:xfrm>
          <a:prstGeom prst="rect">
            <a:avLst/>
          </a:prstGeom>
          <a:noFill/>
          <a:ln>
            <a:noFill/>
          </a:ln>
        </p:spPr>
        <p:txBody>
          <a:bodyPr spcFirstLastPara="1" wrap="square" lIns="19050" tIns="19050" rIns="19050" bIns="19050" anchor="ctr" anchorCtr="0">
            <a:spAutoFit/>
          </a:bodyPr>
          <a:lstStyle/>
          <a:p>
            <a:pPr marL="128588" indent="-128588">
              <a:buClr>
                <a:srgbClr val="17233E"/>
              </a:buClr>
              <a:buSzPts val="1100"/>
              <a:buFont typeface="Arial" panose="020B0604020202020204" pitchFamily="34" charset="0"/>
              <a:buChar char="•"/>
            </a:pPr>
            <a:r>
              <a:rPr lang="en" sz="800" dirty="0">
                <a:solidFill>
                  <a:srgbClr val="17233E"/>
                </a:solidFill>
              </a:rPr>
              <a:t>Consider time and cost</a:t>
            </a:r>
          </a:p>
          <a:p>
            <a:pPr marL="128588" indent="-128588">
              <a:buClr>
                <a:srgbClr val="17233E"/>
              </a:buClr>
              <a:buSzPts val="1100"/>
              <a:buFont typeface="Arial" panose="020B0604020202020204" pitchFamily="34" charset="0"/>
              <a:buChar char="•"/>
            </a:pPr>
            <a:r>
              <a:rPr lang="en" sz="800" dirty="0">
                <a:solidFill>
                  <a:srgbClr val="17233E"/>
                </a:solidFill>
              </a:rPr>
              <a:t>Information must promote speed and effiency </a:t>
            </a:r>
          </a:p>
          <a:p>
            <a:pPr marL="128588" indent="-128588">
              <a:buClr>
                <a:srgbClr val="17233E"/>
              </a:buClr>
              <a:buSzPts val="1100"/>
              <a:buFont typeface="Arial" panose="020B0604020202020204" pitchFamily="34" charset="0"/>
              <a:buChar char="•"/>
            </a:pPr>
            <a:r>
              <a:rPr lang="en" sz="800" dirty="0">
                <a:solidFill>
                  <a:srgbClr val="17233E"/>
                </a:solidFill>
              </a:rPr>
              <a:t>Limits on number of people and hours</a:t>
            </a:r>
            <a:endParaRPr sz="800" dirty="0">
              <a:solidFill>
                <a:srgbClr val="17233E"/>
              </a:solidFill>
            </a:endParaRPr>
          </a:p>
        </p:txBody>
      </p:sp>
      <p:sp>
        <p:nvSpPr>
          <p:cNvPr id="743" name="Google Shape;743;p71"/>
          <p:cNvSpPr txBox="1"/>
          <p:nvPr/>
        </p:nvSpPr>
        <p:spPr>
          <a:xfrm>
            <a:off x="5297801" y="3548704"/>
            <a:ext cx="1116000" cy="176972"/>
          </a:xfrm>
          <a:prstGeom prst="rect">
            <a:avLst/>
          </a:prstGeom>
          <a:noFill/>
          <a:ln>
            <a:noFill/>
          </a:ln>
        </p:spPr>
        <p:txBody>
          <a:bodyPr spcFirstLastPara="1" wrap="square" lIns="19050" tIns="19050" rIns="19050" bIns="19050" anchor="ctr" anchorCtr="0">
            <a:spAutoFit/>
          </a:bodyPr>
          <a:lstStyle/>
          <a:p>
            <a:pPr>
              <a:buClr>
                <a:srgbClr val="000000"/>
              </a:buClr>
              <a:buSzPts val="2100"/>
            </a:pPr>
            <a:r>
              <a:rPr lang="en" sz="900" b="1" dirty="0"/>
              <a:t>Discovery Disputes</a:t>
            </a:r>
            <a:endParaRPr sz="900" b="1" dirty="0"/>
          </a:p>
        </p:txBody>
      </p:sp>
      <p:sp>
        <p:nvSpPr>
          <p:cNvPr id="744" name="Google Shape;744;p71"/>
          <p:cNvSpPr txBox="1"/>
          <p:nvPr/>
        </p:nvSpPr>
        <p:spPr>
          <a:xfrm>
            <a:off x="5336884" y="3746610"/>
            <a:ext cx="1116000" cy="530915"/>
          </a:xfrm>
          <a:prstGeom prst="rect">
            <a:avLst/>
          </a:prstGeom>
          <a:noFill/>
          <a:ln>
            <a:noFill/>
          </a:ln>
        </p:spPr>
        <p:txBody>
          <a:bodyPr spcFirstLastPara="1" wrap="square" lIns="19050" tIns="19050" rIns="19050" bIns="19050" anchor="ctr" anchorCtr="0">
            <a:spAutoFit/>
          </a:bodyPr>
          <a:lstStyle/>
          <a:p>
            <a:pPr marL="128588" indent="-128588">
              <a:buClr>
                <a:srgbClr val="17233E"/>
              </a:buClr>
              <a:buSzPts val="1100"/>
              <a:buFont typeface="Arial" panose="020B0604020202020204" pitchFamily="34" charset="0"/>
              <a:buChar char="•"/>
            </a:pPr>
            <a:r>
              <a:rPr lang="en-US" sz="800" dirty="0">
                <a:solidFill>
                  <a:srgbClr val="17233E"/>
                </a:solidFill>
              </a:rPr>
              <a:t>Be aware of deadlines</a:t>
            </a:r>
          </a:p>
          <a:p>
            <a:pPr marL="128588" indent="-128588">
              <a:buClr>
                <a:srgbClr val="17233E"/>
              </a:buClr>
              <a:buSzPts val="1100"/>
              <a:buFont typeface="Arial" panose="020B0604020202020204" pitchFamily="34" charset="0"/>
              <a:buChar char="•"/>
            </a:pPr>
            <a:r>
              <a:rPr lang="en-US" sz="800" dirty="0">
                <a:solidFill>
                  <a:srgbClr val="17233E"/>
                </a:solidFill>
              </a:rPr>
              <a:t>Meet and confer</a:t>
            </a:r>
          </a:p>
          <a:p>
            <a:pPr marL="128588" indent="-128588">
              <a:buClr>
                <a:srgbClr val="17233E"/>
              </a:buClr>
              <a:buSzPts val="1100"/>
              <a:buFont typeface="Arial" panose="020B0604020202020204" pitchFamily="34" charset="0"/>
              <a:buChar char="•"/>
            </a:pPr>
            <a:endParaRPr sz="800" dirty="0">
              <a:solidFill>
                <a:srgbClr val="17233E"/>
              </a:solidFill>
            </a:endParaRPr>
          </a:p>
        </p:txBody>
      </p:sp>
      <p:sp>
        <p:nvSpPr>
          <p:cNvPr id="745" name="Google Shape;745;p71"/>
          <p:cNvSpPr txBox="1"/>
          <p:nvPr/>
        </p:nvSpPr>
        <p:spPr>
          <a:xfrm>
            <a:off x="4085426" y="3557081"/>
            <a:ext cx="1116000" cy="176972"/>
          </a:xfrm>
          <a:prstGeom prst="rect">
            <a:avLst/>
          </a:prstGeom>
          <a:noFill/>
          <a:ln>
            <a:noFill/>
          </a:ln>
        </p:spPr>
        <p:txBody>
          <a:bodyPr spcFirstLastPara="1" wrap="square" lIns="19050" tIns="19050" rIns="19050" bIns="19050" anchor="ctr" anchorCtr="0">
            <a:spAutoFit/>
          </a:bodyPr>
          <a:lstStyle/>
          <a:p>
            <a:pPr>
              <a:buClr>
                <a:srgbClr val="000000"/>
              </a:buClr>
              <a:buSzPts val="2100"/>
            </a:pPr>
            <a:r>
              <a:rPr lang="en" sz="900" b="1" dirty="0"/>
              <a:t>Site Inspections</a:t>
            </a:r>
            <a:endParaRPr sz="900" b="1" dirty="0"/>
          </a:p>
        </p:txBody>
      </p:sp>
      <p:sp>
        <p:nvSpPr>
          <p:cNvPr id="746" name="Google Shape;746;p71"/>
          <p:cNvSpPr txBox="1"/>
          <p:nvPr/>
        </p:nvSpPr>
        <p:spPr>
          <a:xfrm>
            <a:off x="4069833" y="3769387"/>
            <a:ext cx="1116000" cy="407804"/>
          </a:xfrm>
          <a:prstGeom prst="rect">
            <a:avLst/>
          </a:prstGeom>
          <a:noFill/>
          <a:ln>
            <a:noFill/>
          </a:ln>
        </p:spPr>
        <p:txBody>
          <a:bodyPr spcFirstLastPara="1" wrap="square" lIns="19050" tIns="19050" rIns="19050" bIns="19050" anchor="ctr" anchorCtr="0">
            <a:spAutoFit/>
          </a:bodyPr>
          <a:lstStyle/>
          <a:p>
            <a:pPr marL="128588" indent="-128588">
              <a:buClr>
                <a:srgbClr val="17233E"/>
              </a:buClr>
              <a:buSzPts val="1100"/>
              <a:buFont typeface="Arial" panose="020B0604020202020204" pitchFamily="34" charset="0"/>
              <a:buChar char="•"/>
            </a:pPr>
            <a:r>
              <a:rPr lang="en" sz="800" dirty="0">
                <a:solidFill>
                  <a:srgbClr val="17233E"/>
                </a:solidFill>
              </a:rPr>
              <a:t>Schdeuling a Visit</a:t>
            </a:r>
          </a:p>
          <a:p>
            <a:pPr marL="128588" indent="-128588">
              <a:buClr>
                <a:srgbClr val="17233E"/>
              </a:buClr>
              <a:buSzPts val="1100"/>
              <a:buFont typeface="Arial" panose="020B0604020202020204" pitchFamily="34" charset="0"/>
              <a:buChar char="•"/>
            </a:pPr>
            <a:r>
              <a:rPr lang="en" sz="800" dirty="0">
                <a:solidFill>
                  <a:srgbClr val="17233E"/>
                </a:solidFill>
              </a:rPr>
              <a:t>Setting Rules and Regulations</a:t>
            </a:r>
            <a:endParaRPr sz="800" dirty="0">
              <a:solidFill>
                <a:srgbClr val="17233E"/>
              </a:solidFill>
            </a:endParaRPr>
          </a:p>
        </p:txBody>
      </p:sp>
      <p:sp>
        <p:nvSpPr>
          <p:cNvPr id="747" name="Google Shape;747;p71"/>
          <p:cNvSpPr txBox="1"/>
          <p:nvPr/>
        </p:nvSpPr>
        <p:spPr>
          <a:xfrm>
            <a:off x="6544326" y="3550290"/>
            <a:ext cx="1116000" cy="176972"/>
          </a:xfrm>
          <a:prstGeom prst="rect">
            <a:avLst/>
          </a:prstGeom>
          <a:noFill/>
          <a:ln>
            <a:noFill/>
          </a:ln>
        </p:spPr>
        <p:txBody>
          <a:bodyPr spcFirstLastPara="1" wrap="square" lIns="19050" tIns="19050" rIns="19050" bIns="19050" anchor="ctr" anchorCtr="0">
            <a:spAutoFit/>
          </a:bodyPr>
          <a:lstStyle/>
          <a:p>
            <a:pPr>
              <a:buClr>
                <a:srgbClr val="000000"/>
              </a:buClr>
              <a:buSzPts val="2100"/>
            </a:pPr>
            <a:r>
              <a:rPr lang="en" sz="900" b="1" dirty="0"/>
              <a:t>Sanctions</a:t>
            </a:r>
            <a:endParaRPr sz="900" b="1" dirty="0"/>
          </a:p>
        </p:txBody>
      </p:sp>
      <p:sp>
        <p:nvSpPr>
          <p:cNvPr id="748" name="Google Shape;748;p71"/>
          <p:cNvSpPr txBox="1"/>
          <p:nvPr/>
        </p:nvSpPr>
        <p:spPr>
          <a:xfrm>
            <a:off x="6530576" y="3774615"/>
            <a:ext cx="1116000" cy="777136"/>
          </a:xfrm>
          <a:prstGeom prst="rect">
            <a:avLst/>
          </a:prstGeom>
          <a:noFill/>
          <a:ln>
            <a:noFill/>
          </a:ln>
        </p:spPr>
        <p:txBody>
          <a:bodyPr spcFirstLastPara="1" wrap="square" lIns="19050" tIns="19050" rIns="19050" bIns="19050" anchor="ctr" anchorCtr="0">
            <a:spAutoFit/>
          </a:bodyPr>
          <a:lstStyle/>
          <a:p>
            <a:pPr marL="128588" indent="-128588">
              <a:buClr>
                <a:srgbClr val="17233E"/>
              </a:buClr>
              <a:buSzPts val="1100"/>
              <a:buFont typeface="Arial" panose="020B0604020202020204" pitchFamily="34" charset="0"/>
              <a:buChar char="•"/>
            </a:pPr>
            <a:r>
              <a:rPr lang="en" sz="800" dirty="0">
                <a:solidFill>
                  <a:srgbClr val="17233E"/>
                </a:solidFill>
              </a:rPr>
              <a:t>Upon Party’s request</a:t>
            </a:r>
          </a:p>
          <a:p>
            <a:pPr marL="128588" indent="-128588">
              <a:buClr>
                <a:srgbClr val="17233E"/>
              </a:buClr>
              <a:buSzPts val="1100"/>
              <a:buFont typeface="Arial" panose="020B0604020202020204" pitchFamily="34" charset="0"/>
              <a:buChar char="•"/>
            </a:pPr>
            <a:r>
              <a:rPr lang="en" sz="800" dirty="0">
                <a:solidFill>
                  <a:srgbClr val="17233E"/>
                </a:solidFill>
              </a:rPr>
              <a:t>Commercial Rule: R58</a:t>
            </a:r>
          </a:p>
          <a:p>
            <a:pPr marL="128588" indent="-128588">
              <a:buClr>
                <a:srgbClr val="17233E"/>
              </a:buClr>
              <a:buSzPts val="1100"/>
              <a:buFont typeface="Arial" panose="020B0604020202020204" pitchFamily="34" charset="0"/>
              <a:buChar char="•"/>
            </a:pPr>
            <a:r>
              <a:rPr lang="en" sz="800" dirty="0">
                <a:solidFill>
                  <a:srgbClr val="17233E"/>
                </a:solidFill>
              </a:rPr>
              <a:t>Construction Rule: R60</a:t>
            </a:r>
            <a:endParaRPr sz="800" dirty="0">
              <a:solidFill>
                <a:srgbClr val="17233E"/>
              </a:solidFill>
            </a:endParaRPr>
          </a:p>
        </p:txBody>
      </p:sp>
      <p:sp>
        <p:nvSpPr>
          <p:cNvPr id="749" name="Google Shape;749;p71"/>
          <p:cNvSpPr txBox="1"/>
          <p:nvPr/>
        </p:nvSpPr>
        <p:spPr>
          <a:xfrm>
            <a:off x="7783126" y="3481040"/>
            <a:ext cx="1116000" cy="315471"/>
          </a:xfrm>
          <a:prstGeom prst="rect">
            <a:avLst/>
          </a:prstGeom>
          <a:noFill/>
          <a:ln>
            <a:noFill/>
          </a:ln>
        </p:spPr>
        <p:txBody>
          <a:bodyPr spcFirstLastPara="1" wrap="square" lIns="19050" tIns="19050" rIns="19050" bIns="19050" anchor="ctr" anchorCtr="0">
            <a:spAutoFit/>
          </a:bodyPr>
          <a:lstStyle/>
          <a:p>
            <a:pPr>
              <a:buClr>
                <a:srgbClr val="000000"/>
              </a:buClr>
              <a:buSzPts val="2100"/>
            </a:pPr>
            <a:r>
              <a:rPr lang="en" sz="900" b="1" dirty="0"/>
              <a:t>Third Party Discovery</a:t>
            </a:r>
            <a:endParaRPr sz="900" b="1" dirty="0"/>
          </a:p>
        </p:txBody>
      </p:sp>
      <p:sp>
        <p:nvSpPr>
          <p:cNvPr id="750" name="Google Shape;750;p71"/>
          <p:cNvSpPr txBox="1"/>
          <p:nvPr/>
        </p:nvSpPr>
        <p:spPr>
          <a:xfrm>
            <a:off x="7790852" y="3788318"/>
            <a:ext cx="1116000" cy="1023357"/>
          </a:xfrm>
          <a:prstGeom prst="rect">
            <a:avLst/>
          </a:prstGeom>
          <a:noFill/>
          <a:ln>
            <a:noFill/>
          </a:ln>
        </p:spPr>
        <p:txBody>
          <a:bodyPr spcFirstLastPara="1" wrap="square" lIns="19050" tIns="19050" rIns="19050" bIns="19050" anchor="ctr" anchorCtr="0">
            <a:spAutoFit/>
          </a:bodyPr>
          <a:lstStyle/>
          <a:p>
            <a:pPr marL="128588" indent="-128588">
              <a:buClr>
                <a:srgbClr val="17233E"/>
              </a:buClr>
              <a:buSzPts val="1100"/>
              <a:buFont typeface="Arial" panose="020B0604020202020204" pitchFamily="34" charset="0"/>
              <a:buChar char="•"/>
            </a:pPr>
            <a:r>
              <a:rPr lang="en-US" sz="800" dirty="0">
                <a:solidFill>
                  <a:srgbClr val="17233E"/>
                </a:solidFill>
              </a:rPr>
              <a:t>Non-party may have material and relevant information</a:t>
            </a:r>
          </a:p>
          <a:p>
            <a:pPr marL="128588" indent="-128588">
              <a:buClr>
                <a:srgbClr val="17233E"/>
              </a:buClr>
              <a:buSzPts val="1100"/>
              <a:buFont typeface="Arial" panose="020B0604020202020204" pitchFamily="34" charset="0"/>
              <a:buChar char="•"/>
            </a:pPr>
            <a:r>
              <a:rPr lang="en-US" sz="800" dirty="0">
                <a:solidFill>
                  <a:srgbClr val="17233E"/>
                </a:solidFill>
              </a:rPr>
              <a:t>Not contemplated in the rules</a:t>
            </a:r>
          </a:p>
          <a:p>
            <a:pPr marL="128588" indent="-128588">
              <a:buClr>
                <a:srgbClr val="17233E"/>
              </a:buClr>
              <a:buSzPts val="1100"/>
              <a:buFont typeface="Arial" panose="020B0604020202020204" pitchFamily="34" charset="0"/>
              <a:buChar char="•"/>
            </a:pPr>
            <a:r>
              <a:rPr lang="en-US" sz="800" dirty="0">
                <a:solidFill>
                  <a:srgbClr val="17233E"/>
                </a:solidFill>
              </a:rPr>
              <a:t>Subpoenas when appropriate</a:t>
            </a:r>
          </a:p>
          <a:p>
            <a:pPr marL="128588" indent="-128588">
              <a:buClr>
                <a:srgbClr val="17233E"/>
              </a:buClr>
              <a:buSzPts val="1100"/>
              <a:buFont typeface="Arial" panose="020B0604020202020204" pitchFamily="34" charset="0"/>
              <a:buChar char="•"/>
            </a:pPr>
            <a:r>
              <a:rPr lang="en-US" sz="800" dirty="0">
                <a:solidFill>
                  <a:srgbClr val="17233E"/>
                </a:solidFill>
              </a:rPr>
              <a:t>FAA Article 7</a:t>
            </a:r>
            <a:endParaRPr sz="800" dirty="0">
              <a:solidFill>
                <a:srgbClr val="17233E"/>
              </a:solidFill>
            </a:endParaRPr>
          </a:p>
        </p:txBody>
      </p:sp>
      <p:sp>
        <p:nvSpPr>
          <p:cNvPr id="751" name="Google Shape;751;p71"/>
          <p:cNvSpPr txBox="1"/>
          <p:nvPr/>
        </p:nvSpPr>
        <p:spPr>
          <a:xfrm>
            <a:off x="484662" y="476719"/>
            <a:ext cx="6039600" cy="361637"/>
          </a:xfrm>
          <a:prstGeom prst="rect">
            <a:avLst/>
          </a:prstGeom>
          <a:noFill/>
          <a:ln>
            <a:noFill/>
          </a:ln>
        </p:spPr>
        <p:txBody>
          <a:bodyPr spcFirstLastPara="1" wrap="square" lIns="19050" tIns="19050" rIns="19050" bIns="19050" anchor="ctr" anchorCtr="0">
            <a:spAutoFit/>
          </a:bodyPr>
          <a:lstStyle/>
          <a:p>
            <a:pPr>
              <a:buClr>
                <a:srgbClr val="000000"/>
              </a:buClr>
              <a:buSzPts val="2100"/>
            </a:pPr>
            <a:r>
              <a:rPr lang="en" sz="2100" b="1" dirty="0"/>
              <a:t>Information Exchange and Discovery</a:t>
            </a:r>
            <a:endParaRPr sz="2100" b="1" dirty="0"/>
          </a:p>
        </p:txBody>
      </p:sp>
      <p:pic>
        <p:nvPicPr>
          <p:cNvPr id="753" name="Google Shape;753;p71" descr="logo3.png"/>
          <p:cNvPicPr preferRelativeResize="0"/>
          <p:nvPr/>
        </p:nvPicPr>
        <p:blipFill rotWithShape="1">
          <a:blip r:embed="rId10">
            <a:alphaModFix/>
          </a:blip>
          <a:srcRect/>
          <a:stretch/>
        </p:blipFill>
        <p:spPr>
          <a:xfrm>
            <a:off x="8501748" y="4664249"/>
            <a:ext cx="344759" cy="304007"/>
          </a:xfrm>
          <a:prstGeom prst="rect">
            <a:avLst/>
          </a:prstGeom>
          <a:noFill/>
          <a:ln>
            <a:noFill/>
          </a:ln>
        </p:spPr>
      </p:pic>
    </p:spTree>
    <p:extLst>
      <p:ext uri="{BB962C8B-B14F-4D97-AF65-F5344CB8AC3E}">
        <p14:creationId xmlns:p14="http://schemas.microsoft.com/office/powerpoint/2010/main" val="3352969800"/>
      </p:ext>
    </p:extLst>
  </p:cSld>
  <p:clrMapOvr>
    <a:masterClrMapping/>
  </p:clrMapOvr>
</p:sld>
</file>

<file path=ppt/theme/theme1.xml><?xml version="1.0" encoding="utf-8"?>
<a:theme xmlns:a="http://schemas.openxmlformats.org/drawingml/2006/main" name="AAA-Slide-Master">
  <a:themeElements>
    <a:clrScheme name="AAA Construction">
      <a:dk1>
        <a:srgbClr val="000000"/>
      </a:dk1>
      <a:lt1>
        <a:srgbClr val="FFFFFF"/>
      </a:lt1>
      <a:dk2>
        <a:srgbClr val="44546A"/>
      </a:dk2>
      <a:lt2>
        <a:srgbClr val="E7E6E6"/>
      </a:lt2>
      <a:accent1>
        <a:srgbClr val="E70033"/>
      </a:accent1>
      <a:accent2>
        <a:srgbClr val="4D4D4F"/>
      </a:accent2>
      <a:accent3>
        <a:srgbClr val="A5A5A5"/>
      </a:accent3>
      <a:accent4>
        <a:srgbClr val="FFFFFF"/>
      </a:accent4>
      <a:accent5>
        <a:srgbClr val="66BC28"/>
      </a:accent5>
      <a:accent6>
        <a:srgbClr val="00CE79"/>
      </a:accent6>
      <a:hlink>
        <a:srgbClr val="0563C1"/>
      </a:hlink>
      <a:folHlink>
        <a:srgbClr val="56763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688</Words>
  <Application>Microsoft Office PowerPoint</Application>
  <PresentationFormat>On-screen Show (16:9)</PresentationFormat>
  <Paragraphs>103</Paragraphs>
  <Slides>7</Slides>
  <Notes>7</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7</vt:i4>
      </vt:variant>
    </vt:vector>
  </HeadingPairs>
  <TitlesOfParts>
    <vt:vector size="13" baseType="lpstr">
      <vt:lpstr>Arial</vt:lpstr>
      <vt:lpstr>Calibri</vt:lpstr>
      <vt:lpstr>Helvetica Neue</vt:lpstr>
      <vt:lpstr>Merriweather</vt:lpstr>
      <vt:lpstr>Wingdings</vt:lpstr>
      <vt:lpstr>AAA-Slide-Master</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modified xsi:type="dcterms:W3CDTF">2025-04-11T15:08:08Z</dcterms:modified>
</cp:coreProperties>
</file>