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7.0.0-->
<p:presentation xmlns:r="http://schemas.openxmlformats.org/officeDocument/2006/relationships" xmlns:a="http://schemas.openxmlformats.org/drawingml/2006/main" xmlns:p="http://schemas.openxmlformats.org/presentationml/2006/main" removePersonalInfoOnSave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89" r:id="rId4"/>
    <p:sldId id="288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3" r:id="rId14"/>
    <p:sldId id="265" r:id="rId15"/>
    <p:sldId id="267" r:id="rId16"/>
    <p:sldId id="268" r:id="rId17"/>
    <p:sldId id="266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88" autoAdjust="0"/>
  </p:normalViewPr>
  <p:slideViewPr>
    <p:cSldViewPr>
      <p:cViewPr varScale="1">
        <p:scale>
          <a:sx n="124" d="100"/>
          <a:sy n="124" d="100"/>
        </p:scale>
        <p:origin x="-125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tags" Target="tags/tag1.xml" /><Relationship Id="rId39" Type="http://schemas.openxmlformats.org/officeDocument/2006/relationships/presProps" Target="presProps.xml" /><Relationship Id="rId4" Type="http://schemas.openxmlformats.org/officeDocument/2006/relationships/slide" Target="slides/slide1.xml" /><Relationship Id="rId40" Type="http://schemas.openxmlformats.org/officeDocument/2006/relationships/viewProps" Target="viewProps.xml" /><Relationship Id="rId41" Type="http://schemas.openxmlformats.org/officeDocument/2006/relationships/theme" Target="theme/theme1.xml" /><Relationship Id="rId42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919C9-F806-4DD3-BC9C-C0E40F1FE36E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413A0-1E45-4A02-9FC9-A8C94C57B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78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8DEA6-4B1F-4014-9DF6-59A90F7BC863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28EE0-2BEF-48B1-8F80-CB5775075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4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09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80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9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0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43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37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31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95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75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81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00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19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0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90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32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20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63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09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79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37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41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608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01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95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66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47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94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48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541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6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205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514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477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28EE0-2BEF-48B1-8F80-CB577507531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4145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1853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26193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5925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25014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62673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2416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6540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3048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76160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3829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4428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44593-23AD-4F05-AB18-A7B5CFD2EF98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2412C-0F20-4BCB-87FC-9BB2C17F9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0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image3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8740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209465" cy="711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05988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097" y="-76200"/>
            <a:ext cx="9205267" cy="711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547878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" y="0"/>
            <a:ext cx="9143999" cy="706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80631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12288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19315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361089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81939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375363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693907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088536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005273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02041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198362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-11837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80620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078598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63639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066312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51054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904850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078886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55752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245568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16799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30197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98167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103863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34685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667668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496953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65168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020186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859942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6318" cy="70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67995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4209"/>
  <p:tag name="AS_OS" val="Microsoft Windows NT 6.2.9200.0"/>
  <p:tag name="AS_RELEASE_DATE" val="2015.08.28"/>
  <p:tag name="AS_TITLE" val="Aspose.Slides for .NET 4.0"/>
  <p:tag name="AS_VERSION" val="15.7.0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/>
  <Manager/>
  <Company/>
  <PresentationFormat>On-screen Show (4:3)</PresentationFormat>
  <SharedDoc>0</SharedDoc>
  <Application>Aspose.Slides for .NET</Application>
  <AppVersion>15.0700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1601-01-01T00:00:00Z</dcterms:created>
  <dcterms:modified xsi:type="dcterms:W3CDTF">1601-01-01T00:00:00Z</dcterms:modified>
</cp:coreProperties>
</file>