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57" r:id="rId6"/>
    <p:sldId id="259" r:id="rId7"/>
    <p:sldId id="263" r:id="rId8"/>
    <p:sldId id="267" r:id="rId9"/>
    <p:sldId id="275" r:id="rId10"/>
    <p:sldId id="272" r:id="rId11"/>
    <p:sldId id="271" r:id="rId12"/>
    <p:sldId id="262" r:id="rId13"/>
    <p:sldId id="273" r:id="rId14"/>
    <p:sldId id="274" r:id="rId15"/>
    <p:sldId id="261" r:id="rId16"/>
    <p:sldId id="266" r:id="rId17"/>
    <p:sldId id="268" r:id="rId18"/>
    <p:sldId id="276" r:id="rId19"/>
  </p:sldIdLst>
  <p:sldSz cx="12192000" cy="6858000"/>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an Clifford (bjc)" initials="BC(" lastIdx="6" clrIdx="0">
    <p:extLst>
      <p:ext uri="{19B8F6BF-5375-455C-9EA6-DF929625EA0E}">
        <p15:presenceInfo xmlns:p15="http://schemas.microsoft.com/office/powerpoint/2012/main" userId="S::bjc@sdvlaw.com::10c5848b-d791-44ad-ab92-60cfaa9e19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8922F"/>
    <a:srgbClr val="042C45"/>
    <a:srgbClr val="0000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85664" autoAdjust="0"/>
  </p:normalViewPr>
  <p:slideViewPr>
    <p:cSldViewPr snapToGrid="0">
      <p:cViewPr varScale="1">
        <p:scale>
          <a:sx n="103" d="100"/>
          <a:sy n="103" d="100"/>
        </p:scale>
        <p:origin x="965" y="86"/>
      </p:cViewPr>
      <p:guideLst/>
    </p:cSldViewPr>
  </p:slideViewPr>
  <p:notesTextViewPr>
    <p:cViewPr>
      <p:scale>
        <a:sx n="100" d="100"/>
        <a:sy n="100" d="100"/>
      </p:scale>
      <p:origin x="0" y="0"/>
    </p:cViewPr>
  </p:notesTextViewPr>
  <p:notesViewPr>
    <p:cSldViewPr snapToGrid="0">
      <p:cViewPr varScale="1">
        <p:scale>
          <a:sx n="87" d="100"/>
          <a:sy n="87" d="100"/>
        </p:scale>
        <p:origin x="384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CA882C-3100-4931-9DEC-92022C877858}"/>
              </a:ext>
            </a:extLst>
          </p:cNvPr>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US"/>
          </a:p>
        </p:txBody>
      </p:sp>
      <p:sp>
        <p:nvSpPr>
          <p:cNvPr id="3" name="Date Placeholder 2">
            <a:extLst>
              <a:ext uri="{FF2B5EF4-FFF2-40B4-BE49-F238E27FC236}">
                <a16:creationId xmlns:a16="http://schemas.microsoft.com/office/drawing/2014/main" id="{9BB6D17C-9050-47C6-9078-5B7EBED6D622}"/>
              </a:ext>
            </a:extLst>
          </p:cNvPr>
          <p:cNvSpPr>
            <a:spLocks noGrp="1"/>
          </p:cNvSpPr>
          <p:nvPr>
            <p:ph type="dt" sz="quarter" idx="1"/>
          </p:nvPr>
        </p:nvSpPr>
        <p:spPr>
          <a:xfrm>
            <a:off x="3939466" y="0"/>
            <a:ext cx="3013763" cy="463647"/>
          </a:xfrm>
          <a:prstGeom prst="rect">
            <a:avLst/>
          </a:prstGeom>
        </p:spPr>
        <p:txBody>
          <a:bodyPr vert="horz" lIns="92546" tIns="46273" rIns="92546" bIns="46273" rtlCol="0"/>
          <a:lstStyle>
            <a:lvl1pPr algn="r">
              <a:defRPr sz="1200"/>
            </a:lvl1pPr>
          </a:lstStyle>
          <a:p>
            <a:fld id="{F2765A07-B811-40E3-92A0-1D2C628A6562}" type="datetimeFigureOut">
              <a:rPr lang="en-US" smtClean="0"/>
              <a:t>7/16/2021</a:t>
            </a:fld>
            <a:endParaRPr lang="en-US"/>
          </a:p>
        </p:txBody>
      </p:sp>
      <p:sp>
        <p:nvSpPr>
          <p:cNvPr id="4" name="Footer Placeholder 3">
            <a:extLst>
              <a:ext uri="{FF2B5EF4-FFF2-40B4-BE49-F238E27FC236}">
                <a16:creationId xmlns:a16="http://schemas.microsoft.com/office/drawing/2014/main" id="{A0661A26-997F-4296-A490-9E8BC830F95D}"/>
              </a:ext>
            </a:extLst>
          </p:cNvPr>
          <p:cNvSpPr>
            <a:spLocks noGrp="1"/>
          </p:cNvSpPr>
          <p:nvPr>
            <p:ph type="ftr" sz="quarter" idx="2"/>
          </p:nvPr>
        </p:nvSpPr>
        <p:spPr>
          <a:xfrm>
            <a:off x="0" y="8777193"/>
            <a:ext cx="3013763" cy="463646"/>
          </a:xfrm>
          <a:prstGeom prst="rect">
            <a:avLst/>
          </a:prstGeom>
        </p:spPr>
        <p:txBody>
          <a:bodyPr vert="horz" lIns="92546" tIns="46273" rIns="92546" bIns="4627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B95B566-71E4-4D7B-A622-AD701C0E2583}"/>
              </a:ext>
            </a:extLst>
          </p:cNvPr>
          <p:cNvSpPr>
            <a:spLocks noGrp="1"/>
          </p:cNvSpPr>
          <p:nvPr>
            <p:ph type="sldNum" sz="quarter" idx="3"/>
          </p:nvPr>
        </p:nvSpPr>
        <p:spPr>
          <a:xfrm>
            <a:off x="3939466" y="8777193"/>
            <a:ext cx="3013763" cy="463646"/>
          </a:xfrm>
          <a:prstGeom prst="rect">
            <a:avLst/>
          </a:prstGeom>
        </p:spPr>
        <p:txBody>
          <a:bodyPr vert="horz" lIns="92546" tIns="46273" rIns="92546" bIns="46273" rtlCol="0" anchor="b"/>
          <a:lstStyle>
            <a:lvl1pPr algn="r">
              <a:defRPr sz="1200"/>
            </a:lvl1pPr>
          </a:lstStyle>
          <a:p>
            <a:fld id="{43B0A0CC-89CC-40B1-A62F-BB74A0A71F53}" type="slidenum">
              <a:rPr lang="en-US" smtClean="0"/>
              <a:t>‹#›</a:t>
            </a:fld>
            <a:endParaRPr lang="en-US"/>
          </a:p>
        </p:txBody>
      </p:sp>
    </p:spTree>
    <p:extLst>
      <p:ext uri="{BB962C8B-B14F-4D97-AF65-F5344CB8AC3E}">
        <p14:creationId xmlns:p14="http://schemas.microsoft.com/office/powerpoint/2010/main" val="766667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3647"/>
          </a:xfrm>
          <a:prstGeom prst="rect">
            <a:avLst/>
          </a:prstGeom>
        </p:spPr>
        <p:txBody>
          <a:bodyPr vert="horz" lIns="92546" tIns="46273" rIns="92546" bIns="46273" rtlCol="0"/>
          <a:lstStyle>
            <a:lvl1pPr algn="l">
              <a:defRPr sz="1200"/>
            </a:lvl1pPr>
          </a:lstStyle>
          <a:p>
            <a:endParaRPr lang="en-US"/>
          </a:p>
        </p:txBody>
      </p:sp>
      <p:sp>
        <p:nvSpPr>
          <p:cNvPr id="3" name="Date Placeholder 2"/>
          <p:cNvSpPr>
            <a:spLocks noGrp="1"/>
          </p:cNvSpPr>
          <p:nvPr>
            <p:ph type="dt" idx="1"/>
          </p:nvPr>
        </p:nvSpPr>
        <p:spPr>
          <a:xfrm>
            <a:off x="3939466" y="0"/>
            <a:ext cx="3013763" cy="463647"/>
          </a:xfrm>
          <a:prstGeom prst="rect">
            <a:avLst/>
          </a:prstGeom>
        </p:spPr>
        <p:txBody>
          <a:bodyPr vert="horz" lIns="92546" tIns="46273" rIns="92546" bIns="46273" rtlCol="0"/>
          <a:lstStyle>
            <a:lvl1pPr algn="r">
              <a:defRPr sz="1200"/>
            </a:lvl1pPr>
          </a:lstStyle>
          <a:p>
            <a:fld id="{C39C5455-C131-4814-B7EC-E03E348A52C9}" type="datetimeFigureOut">
              <a:rPr lang="en-US" smtClean="0"/>
              <a:t>7/16/2021</a:t>
            </a:fld>
            <a:endParaRPr lang="en-US"/>
          </a:p>
        </p:txBody>
      </p:sp>
      <p:sp>
        <p:nvSpPr>
          <p:cNvPr id="4" name="Slide Image Placeholder 3"/>
          <p:cNvSpPr>
            <a:spLocks noGrp="1" noRot="1" noChangeAspect="1"/>
          </p:cNvSpPr>
          <p:nvPr>
            <p:ph type="sldImg" idx="2"/>
          </p:nvPr>
        </p:nvSpPr>
        <p:spPr>
          <a:xfrm>
            <a:off x="706438" y="1155700"/>
            <a:ext cx="5541962" cy="3117850"/>
          </a:xfrm>
          <a:prstGeom prst="rect">
            <a:avLst/>
          </a:prstGeom>
          <a:noFill/>
          <a:ln w="12700">
            <a:solidFill>
              <a:prstClr val="black"/>
            </a:solidFill>
          </a:ln>
        </p:spPr>
        <p:txBody>
          <a:bodyPr vert="horz" lIns="92546" tIns="46273" rIns="92546" bIns="46273" rtlCol="0" anchor="ctr"/>
          <a:lstStyle/>
          <a:p>
            <a:endParaRPr lang="en-US"/>
          </a:p>
        </p:txBody>
      </p:sp>
      <p:sp>
        <p:nvSpPr>
          <p:cNvPr id="5" name="Notes Placeholder 4"/>
          <p:cNvSpPr>
            <a:spLocks noGrp="1"/>
          </p:cNvSpPr>
          <p:nvPr>
            <p:ph type="body" sz="quarter" idx="3"/>
          </p:nvPr>
        </p:nvSpPr>
        <p:spPr>
          <a:xfrm>
            <a:off x="695484" y="4447153"/>
            <a:ext cx="5563870" cy="3638580"/>
          </a:xfrm>
          <a:prstGeom prst="rect">
            <a:avLst/>
          </a:prstGeom>
        </p:spPr>
        <p:txBody>
          <a:bodyPr vert="horz" lIns="92546" tIns="46273" rIns="92546" bIns="4627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7193"/>
            <a:ext cx="3013763" cy="463646"/>
          </a:xfrm>
          <a:prstGeom prst="rect">
            <a:avLst/>
          </a:prstGeom>
        </p:spPr>
        <p:txBody>
          <a:bodyPr vert="horz" lIns="92546" tIns="46273" rIns="92546" bIns="46273"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777193"/>
            <a:ext cx="3013763" cy="463646"/>
          </a:xfrm>
          <a:prstGeom prst="rect">
            <a:avLst/>
          </a:prstGeom>
        </p:spPr>
        <p:txBody>
          <a:bodyPr vert="horz" lIns="92546" tIns="46273" rIns="92546" bIns="46273" rtlCol="0" anchor="b"/>
          <a:lstStyle>
            <a:lvl1pPr algn="r">
              <a:defRPr sz="1200"/>
            </a:lvl1pPr>
          </a:lstStyle>
          <a:p>
            <a:fld id="{44799D9F-FF87-4D78-BC40-6F262F16DBFB}" type="slidenum">
              <a:rPr lang="en-US" smtClean="0"/>
              <a:t>‹#›</a:t>
            </a:fld>
            <a:endParaRPr lang="en-US"/>
          </a:p>
        </p:txBody>
      </p:sp>
    </p:spTree>
    <p:extLst>
      <p:ext uri="{BB962C8B-B14F-4D97-AF65-F5344CB8AC3E}">
        <p14:creationId xmlns:p14="http://schemas.microsoft.com/office/powerpoint/2010/main" val="3799537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799D9F-FF87-4D78-BC40-6F262F16DBFB}" type="slidenum">
              <a:rPr lang="en-US" smtClean="0"/>
              <a:t>2</a:t>
            </a:fld>
            <a:endParaRPr lang="en-US"/>
          </a:p>
        </p:txBody>
      </p:sp>
    </p:spTree>
    <p:extLst>
      <p:ext uri="{BB962C8B-B14F-4D97-AF65-F5344CB8AC3E}">
        <p14:creationId xmlns:p14="http://schemas.microsoft.com/office/powerpoint/2010/main" val="1212429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799D9F-FF87-4D78-BC40-6F262F16DBFB}" type="slidenum">
              <a:rPr lang="en-US" smtClean="0"/>
              <a:t>9</a:t>
            </a:fld>
            <a:endParaRPr lang="en-US"/>
          </a:p>
        </p:txBody>
      </p:sp>
    </p:spTree>
    <p:extLst>
      <p:ext uri="{BB962C8B-B14F-4D97-AF65-F5344CB8AC3E}">
        <p14:creationId xmlns:p14="http://schemas.microsoft.com/office/powerpoint/2010/main" val="41039012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anded Title Slide - 1 Line 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42DE0B-4E68-44D0-A366-811BC96175F2}"/>
              </a:ext>
            </a:extLst>
          </p:cNvPr>
          <p:cNvPicPr>
            <a:picLocks noChangeAspect="1"/>
          </p:cNvPicPr>
          <p:nvPr userDrawn="1"/>
        </p:nvPicPr>
        <p:blipFill rotWithShape="1">
          <a:blip r:embed="rId2">
            <a:duotone>
              <a:prstClr val="black"/>
              <a:srgbClr val="000046">
                <a:tint val="45000"/>
                <a:satMod val="400000"/>
              </a:srgbClr>
            </a:duotone>
            <a:extLst>
              <a:ext uri="{28A0092B-C50C-407E-A947-70E740481C1C}">
                <a14:useLocalDpi xmlns:a14="http://schemas.microsoft.com/office/drawing/2010/main" val="0"/>
              </a:ext>
            </a:extLst>
          </a:blip>
          <a:srcRect l="2387" t="13922" r="-8" b="-5131"/>
          <a:stretch/>
        </p:blipFill>
        <p:spPr>
          <a:xfrm>
            <a:off x="0" y="0"/>
            <a:ext cx="12192001" cy="7594147"/>
          </a:xfrm>
          <a:prstGeom prst="rect">
            <a:avLst/>
          </a:prstGeom>
        </p:spPr>
      </p:pic>
      <p:sp>
        <p:nvSpPr>
          <p:cNvPr id="14" name="Rectangle 13">
            <a:extLst>
              <a:ext uri="{FF2B5EF4-FFF2-40B4-BE49-F238E27FC236}">
                <a16:creationId xmlns:a16="http://schemas.microsoft.com/office/drawing/2014/main" id="{D3862EB8-3978-41AC-86A0-619D524F0852}"/>
              </a:ext>
            </a:extLst>
          </p:cNvPr>
          <p:cNvSpPr/>
          <p:nvPr userDrawn="1"/>
        </p:nvSpPr>
        <p:spPr>
          <a:xfrm>
            <a:off x="1523999" y="1131215"/>
            <a:ext cx="9144000" cy="3813289"/>
          </a:xfrm>
          <a:prstGeom prst="rect">
            <a:avLst/>
          </a:prstGeom>
          <a:solidFill>
            <a:srgbClr val="042C45">
              <a:alpha val="7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2E689C63-8152-4ECC-BB20-7445E2405940}"/>
              </a:ext>
            </a:extLst>
          </p:cNvPr>
          <p:cNvSpPr>
            <a:spLocks noGrp="1"/>
          </p:cNvSpPr>
          <p:nvPr>
            <p:ph type="dt" sz="half" idx="10"/>
          </p:nvPr>
        </p:nvSpPr>
        <p:spPr/>
        <p:txBody>
          <a:bodyPr/>
          <a:lstStyle/>
          <a:p>
            <a:fld id="{53DE4C76-D5E1-421A-837E-F9A565413052}" type="datetime1">
              <a:rPr lang="en-US" smtClean="0"/>
              <a:t>7/16/2021</a:t>
            </a:fld>
            <a:endParaRPr lang="en-US"/>
          </a:p>
        </p:txBody>
      </p:sp>
      <p:sp>
        <p:nvSpPr>
          <p:cNvPr id="5" name="Footer Placeholder 4">
            <a:extLst>
              <a:ext uri="{FF2B5EF4-FFF2-40B4-BE49-F238E27FC236}">
                <a16:creationId xmlns:a16="http://schemas.microsoft.com/office/drawing/2014/main" id="{4C7958A4-6433-4751-B686-2E978D9E6B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7431722-BEAB-4A23-A593-7D652B266B37}"/>
              </a:ext>
            </a:extLst>
          </p:cNvPr>
          <p:cNvSpPr>
            <a:spLocks noGrp="1"/>
          </p:cNvSpPr>
          <p:nvPr>
            <p:ph type="sldNum" sz="quarter" idx="12"/>
          </p:nvPr>
        </p:nvSpPr>
        <p:spPr/>
        <p:txBody>
          <a:bodyPr/>
          <a:lstStyle/>
          <a:p>
            <a:fld id="{324C80B7-F58A-405C-BFD1-6C5D1ECC0A98}" type="slidenum">
              <a:rPr lang="en-US" smtClean="0"/>
              <a:t>‹#›</a:t>
            </a:fld>
            <a:endParaRPr lang="en-US"/>
          </a:p>
        </p:txBody>
      </p:sp>
      <p:sp>
        <p:nvSpPr>
          <p:cNvPr id="2" name="Title 1">
            <a:extLst>
              <a:ext uri="{FF2B5EF4-FFF2-40B4-BE49-F238E27FC236}">
                <a16:creationId xmlns:a16="http://schemas.microsoft.com/office/drawing/2014/main" id="{44561FA2-BD04-436E-913D-1C48F33DE01C}"/>
              </a:ext>
            </a:extLst>
          </p:cNvPr>
          <p:cNvSpPr>
            <a:spLocks noGrp="1"/>
          </p:cNvSpPr>
          <p:nvPr>
            <p:ph type="ctrTitle"/>
          </p:nvPr>
        </p:nvSpPr>
        <p:spPr>
          <a:xfrm>
            <a:off x="1523999" y="2621236"/>
            <a:ext cx="9144001" cy="1069819"/>
          </a:xfrm>
          <a:noFill/>
        </p:spPr>
        <p:txBody>
          <a:bodyPr anchor="b"/>
          <a:lstStyle>
            <a:lvl1pPr algn="ctr">
              <a:defRPr sz="6000">
                <a:solidFill>
                  <a:schemeClr val="bg1"/>
                </a:solidFill>
                <a:latin typeface="Roboto" pitchFamily="2" charset="0"/>
                <a:ea typeface="Roboto" pitchFamily="2" charset="0"/>
              </a:defRPr>
            </a:lvl1pPr>
          </a:lstStyle>
          <a:p>
            <a:endParaRPr lang="en-US" dirty="0"/>
          </a:p>
        </p:txBody>
      </p:sp>
      <p:sp>
        <p:nvSpPr>
          <p:cNvPr id="3" name="Subtitle 2">
            <a:extLst>
              <a:ext uri="{FF2B5EF4-FFF2-40B4-BE49-F238E27FC236}">
                <a16:creationId xmlns:a16="http://schemas.microsoft.com/office/drawing/2014/main" id="{E114C016-73B9-49A1-8831-18CE271984AD}"/>
              </a:ext>
            </a:extLst>
          </p:cNvPr>
          <p:cNvSpPr>
            <a:spLocks noGrp="1"/>
          </p:cNvSpPr>
          <p:nvPr>
            <p:ph type="subTitle" idx="1" hasCustomPrompt="1"/>
          </p:nvPr>
        </p:nvSpPr>
        <p:spPr>
          <a:xfrm>
            <a:off x="1523999" y="4031671"/>
            <a:ext cx="9144000" cy="859920"/>
          </a:xfrm>
          <a:noFill/>
        </p:spPr>
        <p:txBody>
          <a:bodyPr/>
          <a:lstStyle>
            <a:lvl1pPr marL="0" indent="0" algn="ctr">
              <a:buNone/>
              <a:defRPr sz="2400">
                <a:solidFill>
                  <a:schemeClr val="bg1"/>
                </a:solidFill>
                <a:latin typeface="Roboto" pitchFamily="2" charset="0"/>
                <a:ea typeface="Robot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Text Demo</a:t>
            </a:r>
          </a:p>
          <a:p>
            <a:r>
              <a:rPr lang="en-US" dirty="0"/>
              <a:t>Authors/Companies</a:t>
            </a:r>
          </a:p>
        </p:txBody>
      </p:sp>
      <p:sp>
        <p:nvSpPr>
          <p:cNvPr id="22" name="Rectangle 21">
            <a:extLst>
              <a:ext uri="{FF2B5EF4-FFF2-40B4-BE49-F238E27FC236}">
                <a16:creationId xmlns:a16="http://schemas.microsoft.com/office/drawing/2014/main" id="{9056EF08-DF46-4253-B4A9-CA5152759628}"/>
              </a:ext>
            </a:extLst>
          </p:cNvPr>
          <p:cNvSpPr/>
          <p:nvPr userDrawn="1"/>
        </p:nvSpPr>
        <p:spPr>
          <a:xfrm rot="2731899">
            <a:off x="6023037" y="3692972"/>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7CCAEC5-7D2C-4EF0-9608-7C9623F285E2}"/>
              </a:ext>
            </a:extLst>
          </p:cNvPr>
          <p:cNvSpPr/>
          <p:nvPr userDrawn="1"/>
        </p:nvSpPr>
        <p:spPr>
          <a:xfrm rot="2731899">
            <a:off x="6163544" y="3692972"/>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CA65E42-0F2C-4028-BB5D-6380B88DB911}"/>
              </a:ext>
            </a:extLst>
          </p:cNvPr>
          <p:cNvSpPr/>
          <p:nvPr userDrawn="1"/>
        </p:nvSpPr>
        <p:spPr>
          <a:xfrm rot="2731899">
            <a:off x="10567094" y="3692974"/>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descr="A black and yellow logo&#10;&#10;Description automatically generated with medium confidence">
            <a:extLst>
              <a:ext uri="{FF2B5EF4-FFF2-40B4-BE49-F238E27FC236}">
                <a16:creationId xmlns:a16="http://schemas.microsoft.com/office/drawing/2014/main" id="{5C4ED9A4-4CAD-4E75-B64A-9EC2964806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89682" y="1298066"/>
            <a:ext cx="3777083" cy="1257397"/>
          </a:xfrm>
          <a:prstGeom prst="rect">
            <a:avLst/>
          </a:prstGeom>
        </p:spPr>
      </p:pic>
      <p:sp>
        <p:nvSpPr>
          <p:cNvPr id="27" name="Rectangle 26">
            <a:extLst>
              <a:ext uri="{FF2B5EF4-FFF2-40B4-BE49-F238E27FC236}">
                <a16:creationId xmlns:a16="http://schemas.microsoft.com/office/drawing/2014/main" id="{F4C91105-2661-48AD-8030-B5D1B85C6E7C}"/>
              </a:ext>
            </a:extLst>
          </p:cNvPr>
          <p:cNvSpPr/>
          <p:nvPr userDrawn="1"/>
        </p:nvSpPr>
        <p:spPr>
          <a:xfrm rot="2731899">
            <a:off x="1598123" y="3692973"/>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6317A7E4-ACFB-4D31-8BFC-A675563E0A57}"/>
              </a:ext>
            </a:extLst>
          </p:cNvPr>
          <p:cNvCxnSpPr>
            <a:cxnSpLocks/>
          </p:cNvCxnSpPr>
          <p:nvPr userDrawn="1"/>
        </p:nvCxnSpPr>
        <p:spPr>
          <a:xfrm flipH="1" flipV="1">
            <a:off x="6324774" y="3711699"/>
            <a:ext cx="4126808" cy="384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F0E1C56-9667-4BB7-B4B7-95B851CB4BF2}"/>
              </a:ext>
            </a:extLst>
          </p:cNvPr>
          <p:cNvCxnSpPr>
            <a:cxnSpLocks/>
          </p:cNvCxnSpPr>
          <p:nvPr userDrawn="1"/>
        </p:nvCxnSpPr>
        <p:spPr>
          <a:xfrm flipH="1" flipV="1">
            <a:off x="1782524" y="3714264"/>
            <a:ext cx="4126808" cy="384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7254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anded Title Slide - 2 Line Tit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42DE0B-4E68-44D0-A366-811BC96175F2}"/>
              </a:ext>
            </a:extLst>
          </p:cNvPr>
          <p:cNvPicPr>
            <a:picLocks noChangeAspect="1"/>
          </p:cNvPicPr>
          <p:nvPr userDrawn="1"/>
        </p:nvPicPr>
        <p:blipFill rotWithShape="1">
          <a:blip r:embed="rId2">
            <a:duotone>
              <a:prstClr val="black"/>
              <a:srgbClr val="000046">
                <a:tint val="45000"/>
                <a:satMod val="400000"/>
              </a:srgbClr>
            </a:duotone>
            <a:extLst>
              <a:ext uri="{28A0092B-C50C-407E-A947-70E740481C1C}">
                <a14:useLocalDpi xmlns:a14="http://schemas.microsoft.com/office/drawing/2010/main" val="0"/>
              </a:ext>
            </a:extLst>
          </a:blip>
          <a:srcRect l="2387" t="13922" r="-8" b="-5131"/>
          <a:stretch/>
        </p:blipFill>
        <p:spPr>
          <a:xfrm>
            <a:off x="0" y="0"/>
            <a:ext cx="12192001" cy="7594147"/>
          </a:xfrm>
          <a:prstGeom prst="rect">
            <a:avLst/>
          </a:prstGeom>
        </p:spPr>
      </p:pic>
      <p:sp>
        <p:nvSpPr>
          <p:cNvPr id="14" name="Rectangle 13">
            <a:extLst>
              <a:ext uri="{FF2B5EF4-FFF2-40B4-BE49-F238E27FC236}">
                <a16:creationId xmlns:a16="http://schemas.microsoft.com/office/drawing/2014/main" id="{D3862EB8-3978-41AC-86A0-619D524F0852}"/>
              </a:ext>
            </a:extLst>
          </p:cNvPr>
          <p:cNvSpPr/>
          <p:nvPr userDrawn="1"/>
        </p:nvSpPr>
        <p:spPr>
          <a:xfrm>
            <a:off x="1478280" y="1147840"/>
            <a:ext cx="9144000" cy="4335838"/>
          </a:xfrm>
          <a:prstGeom prst="rect">
            <a:avLst/>
          </a:prstGeom>
          <a:solidFill>
            <a:srgbClr val="042C45">
              <a:alpha val="7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2E689C63-8152-4ECC-BB20-7445E2405940}"/>
              </a:ext>
            </a:extLst>
          </p:cNvPr>
          <p:cNvSpPr>
            <a:spLocks noGrp="1"/>
          </p:cNvSpPr>
          <p:nvPr>
            <p:ph type="dt" sz="half" idx="10"/>
          </p:nvPr>
        </p:nvSpPr>
        <p:spPr/>
        <p:txBody>
          <a:bodyPr/>
          <a:lstStyle/>
          <a:p>
            <a:fld id="{53DE4C76-D5E1-421A-837E-F9A565413052}" type="datetime1">
              <a:rPr lang="en-US" smtClean="0"/>
              <a:t>7/16/2021</a:t>
            </a:fld>
            <a:endParaRPr lang="en-US"/>
          </a:p>
        </p:txBody>
      </p:sp>
      <p:sp>
        <p:nvSpPr>
          <p:cNvPr id="5" name="Footer Placeholder 4">
            <a:extLst>
              <a:ext uri="{FF2B5EF4-FFF2-40B4-BE49-F238E27FC236}">
                <a16:creationId xmlns:a16="http://schemas.microsoft.com/office/drawing/2014/main" id="{4C7958A4-6433-4751-B686-2E978D9E6B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7431722-BEAB-4A23-A593-7D652B266B37}"/>
              </a:ext>
            </a:extLst>
          </p:cNvPr>
          <p:cNvSpPr>
            <a:spLocks noGrp="1"/>
          </p:cNvSpPr>
          <p:nvPr>
            <p:ph type="sldNum" sz="quarter" idx="12"/>
          </p:nvPr>
        </p:nvSpPr>
        <p:spPr/>
        <p:txBody>
          <a:bodyPr/>
          <a:lstStyle/>
          <a:p>
            <a:fld id="{324C80B7-F58A-405C-BFD1-6C5D1ECC0A98}" type="slidenum">
              <a:rPr lang="en-US" smtClean="0"/>
              <a:t>‹#›</a:t>
            </a:fld>
            <a:endParaRPr lang="en-US"/>
          </a:p>
        </p:txBody>
      </p:sp>
      <p:sp>
        <p:nvSpPr>
          <p:cNvPr id="2" name="Title 1">
            <a:extLst>
              <a:ext uri="{FF2B5EF4-FFF2-40B4-BE49-F238E27FC236}">
                <a16:creationId xmlns:a16="http://schemas.microsoft.com/office/drawing/2014/main" id="{44561FA2-BD04-436E-913D-1C48F33DE01C}"/>
              </a:ext>
            </a:extLst>
          </p:cNvPr>
          <p:cNvSpPr>
            <a:spLocks noGrp="1"/>
          </p:cNvSpPr>
          <p:nvPr>
            <p:ph type="ctrTitle"/>
          </p:nvPr>
        </p:nvSpPr>
        <p:spPr>
          <a:xfrm>
            <a:off x="1523999" y="2621236"/>
            <a:ext cx="9144001" cy="1069819"/>
          </a:xfrm>
          <a:noFill/>
        </p:spPr>
        <p:txBody>
          <a:bodyPr anchor="b"/>
          <a:lstStyle>
            <a:lvl1pPr algn="ctr">
              <a:defRPr sz="6000">
                <a:solidFill>
                  <a:schemeClr val="bg1"/>
                </a:solidFill>
                <a:latin typeface="Roboto" pitchFamily="2" charset="0"/>
                <a:ea typeface="Roboto" pitchFamily="2" charset="0"/>
              </a:defRPr>
            </a:lvl1pPr>
          </a:lstStyle>
          <a:p>
            <a:endParaRPr lang="en-US" dirty="0"/>
          </a:p>
        </p:txBody>
      </p:sp>
      <p:sp>
        <p:nvSpPr>
          <p:cNvPr id="3" name="Subtitle 2">
            <a:extLst>
              <a:ext uri="{FF2B5EF4-FFF2-40B4-BE49-F238E27FC236}">
                <a16:creationId xmlns:a16="http://schemas.microsoft.com/office/drawing/2014/main" id="{E114C016-73B9-49A1-8831-18CE271984AD}"/>
              </a:ext>
            </a:extLst>
          </p:cNvPr>
          <p:cNvSpPr>
            <a:spLocks noGrp="1"/>
          </p:cNvSpPr>
          <p:nvPr>
            <p:ph type="subTitle" idx="1" hasCustomPrompt="1"/>
          </p:nvPr>
        </p:nvSpPr>
        <p:spPr>
          <a:xfrm>
            <a:off x="1478280" y="4311033"/>
            <a:ext cx="9144000" cy="650095"/>
          </a:xfrm>
          <a:noFill/>
        </p:spPr>
        <p:txBody>
          <a:bodyPr/>
          <a:lstStyle>
            <a:lvl1pPr marL="0" indent="0" algn="ctr">
              <a:buNone/>
              <a:defRPr sz="2400">
                <a:solidFill>
                  <a:schemeClr val="bg1"/>
                </a:solidFill>
                <a:latin typeface="Roboto" pitchFamily="2" charset="0"/>
                <a:ea typeface="Roboto"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Text Demo</a:t>
            </a:r>
          </a:p>
        </p:txBody>
      </p:sp>
      <p:sp>
        <p:nvSpPr>
          <p:cNvPr id="22" name="Rectangle 21">
            <a:extLst>
              <a:ext uri="{FF2B5EF4-FFF2-40B4-BE49-F238E27FC236}">
                <a16:creationId xmlns:a16="http://schemas.microsoft.com/office/drawing/2014/main" id="{9056EF08-DF46-4253-B4A9-CA5152759628}"/>
              </a:ext>
            </a:extLst>
          </p:cNvPr>
          <p:cNvSpPr/>
          <p:nvPr userDrawn="1"/>
        </p:nvSpPr>
        <p:spPr>
          <a:xfrm rot="2731899">
            <a:off x="2206103" y="3686078"/>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7CCAEC5-7D2C-4EF0-9608-7C9623F285E2}"/>
              </a:ext>
            </a:extLst>
          </p:cNvPr>
          <p:cNvSpPr/>
          <p:nvPr userDrawn="1"/>
        </p:nvSpPr>
        <p:spPr>
          <a:xfrm rot="2731899">
            <a:off x="9882817" y="3686077"/>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CA65E42-0F2C-4028-BB5D-6380B88DB911}"/>
              </a:ext>
            </a:extLst>
          </p:cNvPr>
          <p:cNvSpPr/>
          <p:nvPr userDrawn="1"/>
        </p:nvSpPr>
        <p:spPr>
          <a:xfrm rot="2731899">
            <a:off x="10466321" y="3686078"/>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4C91105-2661-48AD-8030-B5D1B85C6E7C}"/>
              </a:ext>
            </a:extLst>
          </p:cNvPr>
          <p:cNvSpPr/>
          <p:nvPr userDrawn="1"/>
        </p:nvSpPr>
        <p:spPr>
          <a:xfrm rot="2731899">
            <a:off x="1613778" y="3686077"/>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2F0E1C56-9667-4BB7-B4B7-95B851CB4BF2}"/>
              </a:ext>
            </a:extLst>
          </p:cNvPr>
          <p:cNvCxnSpPr>
            <a:cxnSpLocks/>
          </p:cNvCxnSpPr>
          <p:nvPr userDrawn="1"/>
        </p:nvCxnSpPr>
        <p:spPr>
          <a:xfrm flipH="1">
            <a:off x="1749273" y="3710977"/>
            <a:ext cx="37047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DC2A11D-ADF2-497D-A0C6-07A701FF7110}"/>
              </a:ext>
            </a:extLst>
          </p:cNvPr>
          <p:cNvCxnSpPr>
            <a:cxnSpLocks/>
          </p:cNvCxnSpPr>
          <p:nvPr userDrawn="1"/>
        </p:nvCxnSpPr>
        <p:spPr>
          <a:xfrm flipH="1">
            <a:off x="10014895" y="3709140"/>
            <a:ext cx="37047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6" name="Picture 15" descr="A black and yellow logo&#10;&#10;Description automatically generated with medium confidence">
            <a:extLst>
              <a:ext uri="{FF2B5EF4-FFF2-40B4-BE49-F238E27FC236}">
                <a16:creationId xmlns:a16="http://schemas.microsoft.com/office/drawing/2014/main" id="{F3818E5E-FE55-4757-909F-6C7B66238A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89682" y="1298066"/>
            <a:ext cx="3777083" cy="1257397"/>
          </a:xfrm>
          <a:prstGeom prst="rect">
            <a:avLst/>
          </a:prstGeom>
        </p:spPr>
      </p:pic>
    </p:spTree>
    <p:extLst>
      <p:ext uri="{BB962C8B-B14F-4D97-AF65-F5344CB8AC3E}">
        <p14:creationId xmlns:p14="http://schemas.microsoft.com/office/powerpoint/2010/main" val="3197503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tical Title Slid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5ACE73AD-099B-4DE5-9116-44C86457B273}"/>
              </a:ext>
            </a:extLst>
          </p:cNvPr>
          <p:cNvSpPr>
            <a:spLocks noGrp="1"/>
          </p:cNvSpPr>
          <p:nvPr>
            <p:ph type="pic" sz="quarter" idx="13"/>
          </p:nvPr>
        </p:nvSpPr>
        <p:spPr>
          <a:xfrm>
            <a:off x="6080394" y="-9615"/>
            <a:ext cx="6111606" cy="6877216"/>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14"/>
              <a:gd name="connsiteX1" fmla="*/ 2000 w 10000"/>
              <a:gd name="connsiteY1" fmla="*/ 0 h 10014"/>
              <a:gd name="connsiteX2" fmla="*/ 10000 w 10000"/>
              <a:gd name="connsiteY2" fmla="*/ 0 h 10014"/>
              <a:gd name="connsiteX3" fmla="*/ 9995 w 10000"/>
              <a:gd name="connsiteY3" fmla="*/ 10014 h 10014"/>
              <a:gd name="connsiteX4" fmla="*/ 0 w 10000"/>
              <a:gd name="connsiteY4" fmla="*/ 10000 h 10014"/>
              <a:gd name="connsiteX0" fmla="*/ 1634 w 8000"/>
              <a:gd name="connsiteY0" fmla="*/ 10000 h 10014"/>
              <a:gd name="connsiteX1" fmla="*/ 0 w 8000"/>
              <a:gd name="connsiteY1" fmla="*/ 0 h 10014"/>
              <a:gd name="connsiteX2" fmla="*/ 8000 w 8000"/>
              <a:gd name="connsiteY2" fmla="*/ 0 h 10014"/>
              <a:gd name="connsiteX3" fmla="*/ 7995 w 8000"/>
              <a:gd name="connsiteY3" fmla="*/ 10014 h 10014"/>
              <a:gd name="connsiteX4" fmla="*/ 1634 w 8000"/>
              <a:gd name="connsiteY4" fmla="*/ 10000 h 10014"/>
              <a:gd name="connsiteX0" fmla="*/ 4575 w 12532"/>
              <a:gd name="connsiteY0" fmla="*/ 10000 h 10014"/>
              <a:gd name="connsiteX1" fmla="*/ 0 w 12532"/>
              <a:gd name="connsiteY1" fmla="*/ 0 h 10014"/>
              <a:gd name="connsiteX2" fmla="*/ 12532 w 12532"/>
              <a:gd name="connsiteY2" fmla="*/ 14 h 10014"/>
              <a:gd name="connsiteX3" fmla="*/ 12526 w 12532"/>
              <a:gd name="connsiteY3" fmla="*/ 10014 h 10014"/>
              <a:gd name="connsiteX4" fmla="*/ 4575 w 12532"/>
              <a:gd name="connsiteY4" fmla="*/ 10000 h 10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32" h="10014">
                <a:moveTo>
                  <a:pt x="4575" y="10000"/>
                </a:moveTo>
                <a:lnTo>
                  <a:pt x="0" y="0"/>
                </a:lnTo>
                <a:lnTo>
                  <a:pt x="12532" y="14"/>
                </a:lnTo>
                <a:cubicBezTo>
                  <a:pt x="12530" y="3347"/>
                  <a:pt x="12528" y="6681"/>
                  <a:pt x="12526" y="10014"/>
                </a:cubicBezTo>
                <a:lnTo>
                  <a:pt x="4575" y="10000"/>
                </a:lnTo>
                <a:close/>
              </a:path>
            </a:pathLst>
          </a:custGeom>
          <a:ln>
            <a:noFill/>
          </a:ln>
        </p:spPr>
        <p:txBody>
          <a:bodyPr/>
          <a:lstStyle/>
          <a:p>
            <a:endParaRPr lang="en-US" dirty="0"/>
          </a:p>
        </p:txBody>
      </p:sp>
      <p:sp>
        <p:nvSpPr>
          <p:cNvPr id="12" name="Date Placeholder 11">
            <a:extLst>
              <a:ext uri="{FF2B5EF4-FFF2-40B4-BE49-F238E27FC236}">
                <a16:creationId xmlns:a16="http://schemas.microsoft.com/office/drawing/2014/main" id="{3849DAF0-4FEB-4FB8-83F7-EA24402BE70B}"/>
              </a:ext>
            </a:extLst>
          </p:cNvPr>
          <p:cNvSpPr>
            <a:spLocks noGrp="1"/>
          </p:cNvSpPr>
          <p:nvPr>
            <p:ph type="dt" sz="half" idx="14"/>
          </p:nvPr>
        </p:nvSpPr>
        <p:spPr/>
        <p:txBody>
          <a:bodyPr/>
          <a:lstStyle/>
          <a:p>
            <a:fld id="{5E96ED39-B8C8-450E-966A-FECB3C201671}" type="datetime1">
              <a:rPr lang="en-US" smtClean="0"/>
              <a:t>7/16/2021</a:t>
            </a:fld>
            <a:endParaRPr lang="en-US"/>
          </a:p>
        </p:txBody>
      </p:sp>
      <p:sp>
        <p:nvSpPr>
          <p:cNvPr id="13" name="Footer Placeholder 12">
            <a:extLst>
              <a:ext uri="{FF2B5EF4-FFF2-40B4-BE49-F238E27FC236}">
                <a16:creationId xmlns:a16="http://schemas.microsoft.com/office/drawing/2014/main" id="{500CB952-90DD-430D-89EB-B215EAC2F6DD}"/>
              </a:ext>
            </a:extLst>
          </p:cNvPr>
          <p:cNvSpPr>
            <a:spLocks noGrp="1"/>
          </p:cNvSpPr>
          <p:nvPr>
            <p:ph type="ftr" sz="quarter" idx="15"/>
          </p:nvPr>
        </p:nvSpPr>
        <p:spPr/>
        <p:txBody>
          <a:bodyPr/>
          <a:lstStyle/>
          <a:p>
            <a:endParaRPr lang="en-US"/>
          </a:p>
        </p:txBody>
      </p:sp>
      <p:sp>
        <p:nvSpPr>
          <p:cNvPr id="14" name="Slide Number Placeholder 13">
            <a:extLst>
              <a:ext uri="{FF2B5EF4-FFF2-40B4-BE49-F238E27FC236}">
                <a16:creationId xmlns:a16="http://schemas.microsoft.com/office/drawing/2014/main" id="{1C81B699-3AB4-4A59-8D73-0D63963C29E6}"/>
              </a:ext>
            </a:extLst>
          </p:cNvPr>
          <p:cNvSpPr>
            <a:spLocks noGrp="1"/>
          </p:cNvSpPr>
          <p:nvPr>
            <p:ph type="sldNum" sz="quarter" idx="16"/>
          </p:nvPr>
        </p:nvSpPr>
        <p:spPr/>
        <p:txBody>
          <a:bodyPr/>
          <a:lstStyle/>
          <a:p>
            <a:fld id="{324C80B7-F58A-405C-BFD1-6C5D1ECC0A98}" type="slidenum">
              <a:rPr lang="en-US" smtClean="0"/>
              <a:t>‹#›</a:t>
            </a:fld>
            <a:endParaRPr lang="en-US"/>
          </a:p>
        </p:txBody>
      </p:sp>
      <p:sp>
        <p:nvSpPr>
          <p:cNvPr id="16" name="Title 15">
            <a:extLst>
              <a:ext uri="{FF2B5EF4-FFF2-40B4-BE49-F238E27FC236}">
                <a16:creationId xmlns:a16="http://schemas.microsoft.com/office/drawing/2014/main" id="{A81046F2-EC85-4531-8D28-9DA65745D6AF}"/>
              </a:ext>
            </a:extLst>
          </p:cNvPr>
          <p:cNvSpPr>
            <a:spLocks noGrp="1"/>
          </p:cNvSpPr>
          <p:nvPr>
            <p:ph type="title"/>
          </p:nvPr>
        </p:nvSpPr>
        <p:spPr>
          <a:xfrm>
            <a:off x="554908" y="2409646"/>
            <a:ext cx="3789876" cy="2409353"/>
          </a:xfrm>
          <a:ln>
            <a:noFill/>
          </a:ln>
        </p:spPr>
        <p:txBody>
          <a:bodyPr>
            <a:normAutofit/>
          </a:bodyPr>
          <a:lstStyle>
            <a:lvl1pPr>
              <a:defRPr sz="6600"/>
            </a:lvl1pPr>
          </a:lstStyle>
          <a:p>
            <a:endParaRPr lang="en-US" dirty="0"/>
          </a:p>
        </p:txBody>
      </p:sp>
      <p:cxnSp>
        <p:nvCxnSpPr>
          <p:cNvPr id="22" name="Straight Connector 21">
            <a:extLst>
              <a:ext uri="{FF2B5EF4-FFF2-40B4-BE49-F238E27FC236}">
                <a16:creationId xmlns:a16="http://schemas.microsoft.com/office/drawing/2014/main" id="{F98FED05-B854-4C1E-BC8D-3288408D5D96}"/>
              </a:ext>
            </a:extLst>
          </p:cNvPr>
          <p:cNvCxnSpPr>
            <a:cxnSpLocks/>
          </p:cNvCxnSpPr>
          <p:nvPr userDrawn="1"/>
        </p:nvCxnSpPr>
        <p:spPr>
          <a:xfrm flipV="1">
            <a:off x="302296" y="4931714"/>
            <a:ext cx="0" cy="390886"/>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DEAFEA4D-6FF9-4887-9535-70D5AD8EE95C}"/>
              </a:ext>
            </a:extLst>
          </p:cNvPr>
          <p:cNvSpPr/>
          <p:nvPr userDrawn="1"/>
        </p:nvSpPr>
        <p:spPr>
          <a:xfrm rot="2731899">
            <a:off x="279436" y="5378332"/>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4FF94F3-A343-4B38-B0CF-D8C5AD2056CE}"/>
              </a:ext>
            </a:extLst>
          </p:cNvPr>
          <p:cNvSpPr/>
          <p:nvPr userDrawn="1"/>
        </p:nvSpPr>
        <p:spPr>
          <a:xfrm rot="2731899">
            <a:off x="279437" y="4828467"/>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D7DB743-F104-40BF-A709-CEAA0DE5C607}"/>
              </a:ext>
            </a:extLst>
          </p:cNvPr>
          <p:cNvSpPr/>
          <p:nvPr userDrawn="1"/>
        </p:nvSpPr>
        <p:spPr>
          <a:xfrm rot="2731899">
            <a:off x="279437" y="5486766"/>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1DF4144-DC11-47AD-9402-0C17EADA32F8}"/>
              </a:ext>
            </a:extLst>
          </p:cNvPr>
          <p:cNvSpPr/>
          <p:nvPr userDrawn="1"/>
        </p:nvSpPr>
        <p:spPr>
          <a:xfrm rot="2731899">
            <a:off x="279434" y="2385862"/>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342730F9-D90C-49A1-8AC1-8EF5670F80F8}"/>
              </a:ext>
            </a:extLst>
          </p:cNvPr>
          <p:cNvCxnSpPr>
            <a:cxnSpLocks/>
          </p:cNvCxnSpPr>
          <p:nvPr userDrawn="1"/>
        </p:nvCxnSpPr>
        <p:spPr>
          <a:xfrm flipV="1">
            <a:off x="302293" y="2497805"/>
            <a:ext cx="0" cy="224966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1AE1863-1E07-427F-8D49-5EEC9AA6A529}"/>
              </a:ext>
            </a:extLst>
          </p:cNvPr>
          <p:cNvSpPr/>
          <p:nvPr userDrawn="1"/>
        </p:nvSpPr>
        <p:spPr>
          <a:xfrm>
            <a:off x="542382" y="4832891"/>
            <a:ext cx="3839698" cy="676734"/>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852B52C-5FF4-44F0-8DCA-44FC4CCE36C5}"/>
              </a:ext>
            </a:extLst>
          </p:cNvPr>
          <p:cNvSpPr>
            <a:spLocks noGrp="1"/>
          </p:cNvSpPr>
          <p:nvPr>
            <p:ph type="body" sz="quarter" idx="17"/>
          </p:nvPr>
        </p:nvSpPr>
        <p:spPr>
          <a:xfrm>
            <a:off x="554908" y="4932785"/>
            <a:ext cx="3789363" cy="43607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pic>
        <p:nvPicPr>
          <p:cNvPr id="5" name="Picture 4">
            <a:extLst>
              <a:ext uri="{FF2B5EF4-FFF2-40B4-BE49-F238E27FC236}">
                <a16:creationId xmlns:a16="http://schemas.microsoft.com/office/drawing/2014/main" id="{84126BD4-0694-4331-908B-5DCAF1687C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8120" y="333807"/>
            <a:ext cx="4100233" cy="1364974"/>
          </a:xfrm>
          <a:prstGeom prst="rect">
            <a:avLst/>
          </a:prstGeom>
        </p:spPr>
      </p:pic>
    </p:spTree>
    <p:extLst>
      <p:ext uri="{BB962C8B-B14F-4D97-AF65-F5344CB8AC3E}">
        <p14:creationId xmlns:p14="http://schemas.microsoft.com/office/powerpoint/2010/main" val="68789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6EEA4-8365-4C0F-8AF7-173249D1BD2A}"/>
              </a:ext>
            </a:extLst>
          </p:cNvPr>
          <p:cNvSpPr>
            <a:spLocks noGrp="1"/>
          </p:cNvSpPr>
          <p:nvPr>
            <p:ph type="title"/>
          </p:nvPr>
        </p:nvSpPr>
        <p:spPr>
          <a:xfrm>
            <a:off x="542904" y="690246"/>
            <a:ext cx="8599097" cy="563879"/>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91F31708-C49F-4AAA-B7D5-4285AC2899BF}"/>
              </a:ext>
            </a:extLst>
          </p:cNvPr>
          <p:cNvSpPr>
            <a:spLocks noGrp="1"/>
          </p:cNvSpPr>
          <p:nvPr>
            <p:ph type="body" idx="1"/>
          </p:nvPr>
        </p:nvSpPr>
        <p:spPr>
          <a:xfrm>
            <a:off x="623000" y="1794439"/>
            <a:ext cx="4687338" cy="394584"/>
          </a:xfrm>
        </p:spPr>
        <p:txBody>
          <a:bodyPr anchor="b"/>
          <a:lstStyle>
            <a:lvl1pPr marL="0" indent="0">
              <a:buNone/>
              <a:defRPr sz="2400" b="0">
                <a:latin typeface="+mj-lt"/>
                <a:ea typeface="Roboto Th"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dirty="0"/>
          </a:p>
        </p:txBody>
      </p:sp>
      <p:sp>
        <p:nvSpPr>
          <p:cNvPr id="4" name="Content Placeholder 3">
            <a:extLst>
              <a:ext uri="{FF2B5EF4-FFF2-40B4-BE49-F238E27FC236}">
                <a16:creationId xmlns:a16="http://schemas.microsoft.com/office/drawing/2014/main" id="{70CADBEC-F2B7-4806-ACAD-95DD4CC043F9}"/>
              </a:ext>
            </a:extLst>
          </p:cNvPr>
          <p:cNvSpPr>
            <a:spLocks noGrp="1"/>
          </p:cNvSpPr>
          <p:nvPr>
            <p:ph sz="half" idx="2"/>
          </p:nvPr>
        </p:nvSpPr>
        <p:spPr>
          <a:xfrm>
            <a:off x="620035" y="2611021"/>
            <a:ext cx="4693267" cy="3350494"/>
          </a:xfrm>
        </p:spPr>
        <p:txBody>
          <a:bodyPr/>
          <a:lstStyle>
            <a:lvl1pPr>
              <a:defRPr b="0">
                <a:latin typeface="Roboto" pitchFamily="2" charset="0"/>
                <a:ea typeface="Roboto" pitchFamily="2" charset="0"/>
              </a:defRPr>
            </a:lvl1pPr>
            <a:lvl2pPr>
              <a:defRPr b="0">
                <a:latin typeface="Roboto" pitchFamily="2" charset="0"/>
                <a:ea typeface="Roboto" pitchFamily="2" charset="0"/>
              </a:defRPr>
            </a:lvl2pPr>
            <a:lvl3pPr>
              <a:defRPr b="0">
                <a:latin typeface="Roboto" pitchFamily="2" charset="0"/>
                <a:ea typeface="Roboto" pitchFamily="2" charset="0"/>
              </a:defRPr>
            </a:lvl3pPr>
            <a:lvl4pPr>
              <a:defRPr b="0">
                <a:latin typeface="Roboto" pitchFamily="2" charset="0"/>
                <a:ea typeface="Roboto" pitchFamily="2" charset="0"/>
              </a:defRPr>
            </a:lvl4pPr>
            <a:lvl5pPr>
              <a:defRPr b="0">
                <a:latin typeface="Roboto" pitchFamily="2" charset="0"/>
                <a:ea typeface="Roboto"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558017-9AA0-4CAC-85C6-22FDF4FF6460}"/>
              </a:ext>
            </a:extLst>
          </p:cNvPr>
          <p:cNvSpPr>
            <a:spLocks noGrp="1"/>
          </p:cNvSpPr>
          <p:nvPr>
            <p:ph type="body" sz="quarter" idx="3"/>
          </p:nvPr>
        </p:nvSpPr>
        <p:spPr>
          <a:xfrm>
            <a:off x="6096000" y="1794439"/>
            <a:ext cx="5183188" cy="394584"/>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A31ECD14-96B6-4003-8B51-DF668D390FF9}"/>
              </a:ext>
            </a:extLst>
          </p:cNvPr>
          <p:cNvSpPr>
            <a:spLocks noGrp="1"/>
          </p:cNvSpPr>
          <p:nvPr>
            <p:ph sz="quarter" idx="4"/>
          </p:nvPr>
        </p:nvSpPr>
        <p:spPr>
          <a:xfrm>
            <a:off x="6096000" y="2611021"/>
            <a:ext cx="5349233" cy="3350494"/>
          </a:xfrm>
        </p:spPr>
        <p:txBody>
          <a:bodyPr/>
          <a:lstStyle>
            <a:lvl1pPr>
              <a:defRPr>
                <a:latin typeface="Roboto" pitchFamily="2" charset="0"/>
                <a:ea typeface="Roboto" pitchFamily="2" charset="0"/>
              </a:defRPr>
            </a:lvl1pPr>
            <a:lvl2pPr>
              <a:defRPr>
                <a:latin typeface="Roboto" pitchFamily="2" charset="0"/>
                <a:ea typeface="Roboto" pitchFamily="2" charset="0"/>
              </a:defRPr>
            </a:lvl2pPr>
            <a:lvl3pPr>
              <a:defRPr>
                <a:latin typeface="Roboto" pitchFamily="2" charset="0"/>
                <a:ea typeface="Roboto" pitchFamily="2" charset="0"/>
              </a:defRPr>
            </a:lvl3pPr>
            <a:lvl4pPr>
              <a:defRPr>
                <a:latin typeface="Roboto" pitchFamily="2" charset="0"/>
                <a:ea typeface="Roboto" pitchFamily="2" charset="0"/>
              </a:defRPr>
            </a:lvl4pPr>
            <a:lvl5pPr>
              <a:defRPr>
                <a:latin typeface="Roboto" pitchFamily="2" charset="0"/>
                <a:ea typeface="Roboto"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802FA50B-3538-4AAB-BEAB-1842DB42A556}"/>
              </a:ext>
            </a:extLst>
          </p:cNvPr>
          <p:cNvSpPr>
            <a:spLocks noGrp="1"/>
          </p:cNvSpPr>
          <p:nvPr>
            <p:ph type="dt" sz="half" idx="10"/>
          </p:nvPr>
        </p:nvSpPr>
        <p:spPr/>
        <p:txBody>
          <a:bodyPr/>
          <a:lstStyle/>
          <a:p>
            <a:fld id="{80CB14A1-9D13-4124-804B-2E96B39319B5}" type="datetime1">
              <a:rPr lang="en-US" smtClean="0"/>
              <a:t>7/16/2021</a:t>
            </a:fld>
            <a:endParaRPr lang="en-US"/>
          </a:p>
        </p:txBody>
      </p:sp>
      <p:sp>
        <p:nvSpPr>
          <p:cNvPr id="8" name="Footer Placeholder 7">
            <a:extLst>
              <a:ext uri="{FF2B5EF4-FFF2-40B4-BE49-F238E27FC236}">
                <a16:creationId xmlns:a16="http://schemas.microsoft.com/office/drawing/2014/main" id="{846D4AA4-D7E8-405F-8BD3-6268D36C264D}"/>
              </a:ext>
            </a:extLst>
          </p:cNvPr>
          <p:cNvSpPr>
            <a:spLocks noGrp="1"/>
          </p:cNvSpPr>
          <p:nvPr>
            <p:ph type="ftr" sz="quarter" idx="11"/>
          </p:nvPr>
        </p:nvSpPr>
        <p:spPr>
          <a:xfrm>
            <a:off x="4038600" y="6330164"/>
            <a:ext cx="4114800" cy="365125"/>
          </a:xfrm>
        </p:spPr>
        <p:txBody>
          <a:bodyPr/>
          <a:lstStyle/>
          <a:p>
            <a:endParaRPr lang="en-US"/>
          </a:p>
        </p:txBody>
      </p:sp>
      <p:sp>
        <p:nvSpPr>
          <p:cNvPr id="9" name="Slide Number Placeholder 8">
            <a:extLst>
              <a:ext uri="{FF2B5EF4-FFF2-40B4-BE49-F238E27FC236}">
                <a16:creationId xmlns:a16="http://schemas.microsoft.com/office/drawing/2014/main" id="{D5F01063-B6A5-4011-A2B7-540EC96F9289}"/>
              </a:ext>
            </a:extLst>
          </p:cNvPr>
          <p:cNvSpPr>
            <a:spLocks noGrp="1"/>
          </p:cNvSpPr>
          <p:nvPr>
            <p:ph type="sldNum" sz="quarter" idx="12"/>
          </p:nvPr>
        </p:nvSpPr>
        <p:spPr/>
        <p:txBody>
          <a:bodyPr/>
          <a:lstStyle/>
          <a:p>
            <a:fld id="{324C80B7-F58A-405C-BFD1-6C5D1ECC0A98}" type="slidenum">
              <a:rPr lang="en-US" smtClean="0"/>
              <a:t>‹#›</a:t>
            </a:fld>
            <a:endParaRPr lang="en-US"/>
          </a:p>
        </p:txBody>
      </p:sp>
      <p:sp>
        <p:nvSpPr>
          <p:cNvPr id="30" name="Rectangle 29">
            <a:extLst>
              <a:ext uri="{FF2B5EF4-FFF2-40B4-BE49-F238E27FC236}">
                <a16:creationId xmlns:a16="http://schemas.microsoft.com/office/drawing/2014/main" id="{DEF5532A-C068-4DF3-BB25-7B7E9E20969B}"/>
              </a:ext>
            </a:extLst>
          </p:cNvPr>
          <p:cNvSpPr/>
          <p:nvPr userDrawn="1"/>
        </p:nvSpPr>
        <p:spPr>
          <a:xfrm rot="2731899">
            <a:off x="1434217" y="2393079"/>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8A44595A-07D7-4F67-92BF-55240B093F02}"/>
              </a:ext>
            </a:extLst>
          </p:cNvPr>
          <p:cNvCxnSpPr/>
          <p:nvPr userDrawn="1"/>
        </p:nvCxnSpPr>
        <p:spPr>
          <a:xfrm>
            <a:off x="527583" y="2531899"/>
            <a:ext cx="0" cy="81103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2D6AF40-A7A2-4066-8478-90678796F417}"/>
              </a:ext>
            </a:extLst>
          </p:cNvPr>
          <p:cNvCxnSpPr>
            <a:cxnSpLocks/>
          </p:cNvCxnSpPr>
          <p:nvPr userDrawn="1"/>
        </p:nvCxnSpPr>
        <p:spPr>
          <a:xfrm flipH="1">
            <a:off x="623000" y="2412630"/>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CB5C87AC-C242-4644-B9C8-44FC9269AF8E}"/>
              </a:ext>
            </a:extLst>
          </p:cNvPr>
          <p:cNvSpPr/>
          <p:nvPr userDrawn="1"/>
        </p:nvSpPr>
        <p:spPr>
          <a:xfrm rot="2731899">
            <a:off x="504724" y="3440667"/>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A5C07025-F43B-43C6-B8B4-82F5A8275AAC}"/>
              </a:ext>
            </a:extLst>
          </p:cNvPr>
          <p:cNvSpPr/>
          <p:nvPr userDrawn="1"/>
        </p:nvSpPr>
        <p:spPr>
          <a:xfrm rot="2731899">
            <a:off x="504723" y="2389769"/>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005FCB31-3DFF-471F-B6B9-CE1529B4E79B}"/>
              </a:ext>
            </a:extLst>
          </p:cNvPr>
          <p:cNvSpPr/>
          <p:nvPr userDrawn="1"/>
        </p:nvSpPr>
        <p:spPr>
          <a:xfrm rot="2731899">
            <a:off x="1306478" y="2389771"/>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5FE4B9E1-B003-4B7B-BA08-A9C90FA6B6B6}"/>
              </a:ext>
            </a:extLst>
          </p:cNvPr>
          <p:cNvCxnSpPr>
            <a:cxnSpLocks/>
          </p:cNvCxnSpPr>
          <p:nvPr userDrawn="1"/>
        </p:nvCxnSpPr>
        <p:spPr>
          <a:xfrm flipH="1">
            <a:off x="11049084" y="6238022"/>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6AA45A61-E698-43A7-9226-5C4697F6CEBF}"/>
              </a:ext>
            </a:extLst>
          </p:cNvPr>
          <p:cNvSpPr/>
          <p:nvPr userDrawn="1"/>
        </p:nvSpPr>
        <p:spPr>
          <a:xfrm rot="2731899">
            <a:off x="11758355" y="6206693"/>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61657194-C0D7-4F5F-AD96-B570EC18127C}"/>
              </a:ext>
            </a:extLst>
          </p:cNvPr>
          <p:cNvSpPr/>
          <p:nvPr userDrawn="1"/>
        </p:nvSpPr>
        <p:spPr>
          <a:xfrm rot="2731899">
            <a:off x="10757653" y="6206694"/>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6BD35F37-E20B-4B48-A5B0-85459AC3961F}"/>
              </a:ext>
            </a:extLst>
          </p:cNvPr>
          <p:cNvSpPr/>
          <p:nvPr userDrawn="1"/>
        </p:nvSpPr>
        <p:spPr>
          <a:xfrm rot="2731899">
            <a:off x="10904838" y="6206693"/>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a:extLst>
              <a:ext uri="{FF2B5EF4-FFF2-40B4-BE49-F238E27FC236}">
                <a16:creationId xmlns:a16="http://schemas.microsoft.com/office/drawing/2014/main" id="{59C49FBC-C4E7-45EA-BE41-1BF1BCE07E58}"/>
              </a:ext>
            </a:extLst>
          </p:cNvPr>
          <p:cNvCxnSpPr>
            <a:cxnSpLocks/>
          </p:cNvCxnSpPr>
          <p:nvPr userDrawn="1"/>
        </p:nvCxnSpPr>
        <p:spPr>
          <a:xfrm>
            <a:off x="11782514" y="5317215"/>
            <a:ext cx="0" cy="81969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5497CB02-BD3E-47B9-B279-561FD6147112}"/>
              </a:ext>
            </a:extLst>
          </p:cNvPr>
          <p:cNvSpPr/>
          <p:nvPr userDrawn="1"/>
        </p:nvSpPr>
        <p:spPr>
          <a:xfrm rot="2731899">
            <a:off x="11759653" y="5196875"/>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DEA26005-78F6-4EE0-B283-3C58922CB58B}"/>
              </a:ext>
            </a:extLst>
          </p:cNvPr>
          <p:cNvCxnSpPr/>
          <p:nvPr userDrawn="1"/>
        </p:nvCxnSpPr>
        <p:spPr>
          <a:xfrm>
            <a:off x="295522" y="486415"/>
            <a:ext cx="0" cy="81103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181FE07-1375-40DD-A05C-863BA95D1CB2}"/>
              </a:ext>
            </a:extLst>
          </p:cNvPr>
          <p:cNvCxnSpPr>
            <a:cxnSpLocks/>
          </p:cNvCxnSpPr>
          <p:nvPr userDrawn="1"/>
        </p:nvCxnSpPr>
        <p:spPr>
          <a:xfrm flipH="1">
            <a:off x="390939" y="367146"/>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A83CD73B-11CD-4A38-9AE8-FFB9DB9FC701}"/>
              </a:ext>
            </a:extLst>
          </p:cNvPr>
          <p:cNvSpPr/>
          <p:nvPr userDrawn="1"/>
        </p:nvSpPr>
        <p:spPr>
          <a:xfrm rot="2731899">
            <a:off x="272663" y="1395183"/>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EE7DADE-265D-4DF4-B872-EC7E9D0F2E6F}"/>
              </a:ext>
            </a:extLst>
          </p:cNvPr>
          <p:cNvSpPr/>
          <p:nvPr userDrawn="1"/>
        </p:nvSpPr>
        <p:spPr>
          <a:xfrm rot="2731899">
            <a:off x="272665" y="342961"/>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E0BBAD9-7F20-4BFB-9144-3243444F9535}"/>
              </a:ext>
            </a:extLst>
          </p:cNvPr>
          <p:cNvSpPr/>
          <p:nvPr userDrawn="1"/>
        </p:nvSpPr>
        <p:spPr>
          <a:xfrm rot="2731899">
            <a:off x="1074417" y="344287"/>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D98C7BE-F516-4427-A970-EE70D53601A1}"/>
              </a:ext>
            </a:extLst>
          </p:cNvPr>
          <p:cNvSpPr/>
          <p:nvPr userDrawn="1"/>
        </p:nvSpPr>
        <p:spPr>
          <a:xfrm rot="2731899">
            <a:off x="1217684" y="344289"/>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740AE298-A710-49C4-B54B-897362FAAA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85405" y="486415"/>
            <a:ext cx="2419930" cy="805598"/>
          </a:xfrm>
          <a:prstGeom prst="rect">
            <a:avLst/>
          </a:prstGeom>
        </p:spPr>
      </p:pic>
    </p:spTree>
    <p:extLst>
      <p:ext uri="{BB962C8B-B14F-4D97-AF65-F5344CB8AC3E}">
        <p14:creationId xmlns:p14="http://schemas.microsoft.com/office/powerpoint/2010/main" val="898963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096D1-6FFE-4D09-9669-22F850EED9DD}"/>
              </a:ext>
            </a:extLst>
          </p:cNvPr>
          <p:cNvSpPr>
            <a:spLocks noGrp="1"/>
          </p:cNvSpPr>
          <p:nvPr>
            <p:ph type="title" hasCustomPrompt="1"/>
          </p:nvPr>
        </p:nvSpPr>
        <p:spPr>
          <a:xfrm>
            <a:off x="6056359" y="1096469"/>
            <a:ext cx="5937521" cy="1325563"/>
          </a:xfrm>
        </p:spPr>
        <p:txBody>
          <a:bodyPr/>
          <a:lstStyle>
            <a:lvl1pPr>
              <a:defRPr/>
            </a:lvl1pPr>
          </a:lstStyle>
          <a:p>
            <a:r>
              <a:rPr lang="en-US" dirty="0"/>
              <a:t>Click to edit </a:t>
            </a:r>
            <a:br>
              <a:rPr lang="en-US" dirty="0"/>
            </a:br>
            <a:r>
              <a:rPr lang="en-US" dirty="0"/>
              <a:t>Master title style</a:t>
            </a:r>
          </a:p>
        </p:txBody>
      </p:sp>
      <p:sp>
        <p:nvSpPr>
          <p:cNvPr id="3" name="Date Placeholder 2">
            <a:extLst>
              <a:ext uri="{FF2B5EF4-FFF2-40B4-BE49-F238E27FC236}">
                <a16:creationId xmlns:a16="http://schemas.microsoft.com/office/drawing/2014/main" id="{78578876-44A6-42D5-B8C1-3985B167FAE9}"/>
              </a:ext>
            </a:extLst>
          </p:cNvPr>
          <p:cNvSpPr>
            <a:spLocks noGrp="1"/>
          </p:cNvSpPr>
          <p:nvPr>
            <p:ph type="dt" sz="half" idx="10"/>
          </p:nvPr>
        </p:nvSpPr>
        <p:spPr/>
        <p:txBody>
          <a:bodyPr/>
          <a:lstStyle/>
          <a:p>
            <a:fld id="{A2847B28-D7D6-4E21-871A-2712B520721A}" type="datetime1">
              <a:rPr lang="en-US" smtClean="0"/>
              <a:t>7/16/2021</a:t>
            </a:fld>
            <a:endParaRPr lang="en-US"/>
          </a:p>
        </p:txBody>
      </p:sp>
      <p:sp>
        <p:nvSpPr>
          <p:cNvPr id="4" name="Footer Placeholder 3">
            <a:extLst>
              <a:ext uri="{FF2B5EF4-FFF2-40B4-BE49-F238E27FC236}">
                <a16:creationId xmlns:a16="http://schemas.microsoft.com/office/drawing/2014/main" id="{DAFC6C96-AEB0-4B39-8A35-B07C16665F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340721-055C-45E6-A29F-E16BF08EE26D}"/>
              </a:ext>
            </a:extLst>
          </p:cNvPr>
          <p:cNvSpPr>
            <a:spLocks noGrp="1"/>
          </p:cNvSpPr>
          <p:nvPr>
            <p:ph type="sldNum" sz="quarter" idx="12"/>
          </p:nvPr>
        </p:nvSpPr>
        <p:spPr/>
        <p:txBody>
          <a:bodyPr/>
          <a:lstStyle/>
          <a:p>
            <a:fld id="{324C80B7-F58A-405C-BFD1-6C5D1ECC0A98}" type="slidenum">
              <a:rPr lang="en-US" smtClean="0"/>
              <a:t>‹#›</a:t>
            </a:fld>
            <a:endParaRPr lang="en-US"/>
          </a:p>
        </p:txBody>
      </p:sp>
      <p:sp>
        <p:nvSpPr>
          <p:cNvPr id="10" name="Rectangle 9">
            <a:extLst>
              <a:ext uri="{FF2B5EF4-FFF2-40B4-BE49-F238E27FC236}">
                <a16:creationId xmlns:a16="http://schemas.microsoft.com/office/drawing/2014/main" id="{C532AE5F-2033-44E6-8C20-6E9784C78DFE}"/>
              </a:ext>
            </a:extLst>
          </p:cNvPr>
          <p:cNvSpPr/>
          <p:nvPr userDrawn="1"/>
        </p:nvSpPr>
        <p:spPr>
          <a:xfrm>
            <a:off x="0" y="0"/>
            <a:ext cx="3459637" cy="685800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D7A30954-F2BC-487C-A034-DB07DCF5C9C7}"/>
              </a:ext>
            </a:extLst>
          </p:cNvPr>
          <p:cNvSpPr>
            <a:spLocks noGrp="1"/>
          </p:cNvSpPr>
          <p:nvPr>
            <p:ph type="pic" sz="quarter" idx="13"/>
          </p:nvPr>
        </p:nvSpPr>
        <p:spPr>
          <a:xfrm>
            <a:off x="1526855" y="2040731"/>
            <a:ext cx="3865563" cy="2776537"/>
          </a:xfrm>
          <a:ln>
            <a:solidFill>
              <a:srgbClr val="000046"/>
            </a:solidFill>
          </a:ln>
        </p:spPr>
        <p:txBody>
          <a:bodyPr/>
          <a:lstStyle/>
          <a:p>
            <a:endParaRPr lang="en-US" dirty="0"/>
          </a:p>
        </p:txBody>
      </p:sp>
      <p:sp>
        <p:nvSpPr>
          <p:cNvPr id="9" name="Text Placeholder 8">
            <a:extLst>
              <a:ext uri="{FF2B5EF4-FFF2-40B4-BE49-F238E27FC236}">
                <a16:creationId xmlns:a16="http://schemas.microsoft.com/office/drawing/2014/main" id="{810FFDF2-397D-4B3E-B5CC-7F8AB64E9FF3}"/>
              </a:ext>
            </a:extLst>
          </p:cNvPr>
          <p:cNvSpPr>
            <a:spLocks noGrp="1"/>
          </p:cNvSpPr>
          <p:nvPr>
            <p:ph type="body" sz="quarter" idx="14"/>
          </p:nvPr>
        </p:nvSpPr>
        <p:spPr>
          <a:xfrm>
            <a:off x="6096000" y="2516892"/>
            <a:ext cx="5897880" cy="3600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Rectangle 33">
            <a:extLst>
              <a:ext uri="{FF2B5EF4-FFF2-40B4-BE49-F238E27FC236}">
                <a16:creationId xmlns:a16="http://schemas.microsoft.com/office/drawing/2014/main" id="{A62515A1-F2B1-4457-9D2C-B9007BF90DD6}"/>
              </a:ext>
            </a:extLst>
          </p:cNvPr>
          <p:cNvSpPr/>
          <p:nvPr userDrawn="1"/>
        </p:nvSpPr>
        <p:spPr>
          <a:xfrm rot="2731899">
            <a:off x="2034561" y="1772029"/>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B76730A7-4FA0-4509-A26A-5A91FE8982B7}"/>
              </a:ext>
            </a:extLst>
          </p:cNvPr>
          <p:cNvCxnSpPr/>
          <p:nvPr userDrawn="1"/>
        </p:nvCxnSpPr>
        <p:spPr>
          <a:xfrm>
            <a:off x="1127927" y="1910849"/>
            <a:ext cx="0" cy="81103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D48A948-B072-45C5-BFA2-1FC29E3212B8}"/>
              </a:ext>
            </a:extLst>
          </p:cNvPr>
          <p:cNvCxnSpPr>
            <a:cxnSpLocks/>
          </p:cNvCxnSpPr>
          <p:nvPr userDrawn="1"/>
        </p:nvCxnSpPr>
        <p:spPr>
          <a:xfrm flipH="1">
            <a:off x="1223344" y="1791580"/>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D708BFB2-7BAE-4ED6-87BF-11074CE5DDCC}"/>
              </a:ext>
            </a:extLst>
          </p:cNvPr>
          <p:cNvSpPr/>
          <p:nvPr userDrawn="1"/>
        </p:nvSpPr>
        <p:spPr>
          <a:xfrm rot="2731899">
            <a:off x="1105068" y="2819617"/>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47727E0-AE26-4CA3-8764-AF6B1B421A0D}"/>
              </a:ext>
            </a:extLst>
          </p:cNvPr>
          <p:cNvSpPr/>
          <p:nvPr userDrawn="1"/>
        </p:nvSpPr>
        <p:spPr>
          <a:xfrm rot="2731899">
            <a:off x="1105067" y="1768719"/>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8E8C5A8-AF42-4A49-8DC3-036FE235EA05}"/>
              </a:ext>
            </a:extLst>
          </p:cNvPr>
          <p:cNvSpPr/>
          <p:nvPr userDrawn="1"/>
        </p:nvSpPr>
        <p:spPr>
          <a:xfrm rot="2731899">
            <a:off x="1906822" y="1768721"/>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3137F6CB-6B94-4ABD-B04F-6616F63C9F3B}"/>
              </a:ext>
            </a:extLst>
          </p:cNvPr>
          <p:cNvCxnSpPr>
            <a:cxnSpLocks/>
          </p:cNvCxnSpPr>
          <p:nvPr userDrawn="1"/>
        </p:nvCxnSpPr>
        <p:spPr>
          <a:xfrm flipH="1">
            <a:off x="5025590" y="5150686"/>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5CB46A6F-3177-4C08-8274-A4472707A1CA}"/>
              </a:ext>
            </a:extLst>
          </p:cNvPr>
          <p:cNvSpPr/>
          <p:nvPr userDrawn="1"/>
        </p:nvSpPr>
        <p:spPr>
          <a:xfrm rot="2731899">
            <a:off x="5734861" y="5119357"/>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16064D04-7788-4CD3-A2F5-C98262A5CC45}"/>
              </a:ext>
            </a:extLst>
          </p:cNvPr>
          <p:cNvSpPr/>
          <p:nvPr userDrawn="1"/>
        </p:nvSpPr>
        <p:spPr>
          <a:xfrm rot="2731899">
            <a:off x="4734159" y="5119358"/>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2D134EE-121A-4FD3-B94C-256A03E162DD}"/>
              </a:ext>
            </a:extLst>
          </p:cNvPr>
          <p:cNvSpPr/>
          <p:nvPr userDrawn="1"/>
        </p:nvSpPr>
        <p:spPr>
          <a:xfrm rot="2731899">
            <a:off x="4881344" y="5119357"/>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63FD04AC-BB06-479B-9A43-E0D2612E7145}"/>
              </a:ext>
            </a:extLst>
          </p:cNvPr>
          <p:cNvCxnSpPr>
            <a:cxnSpLocks/>
          </p:cNvCxnSpPr>
          <p:nvPr userDrawn="1"/>
        </p:nvCxnSpPr>
        <p:spPr>
          <a:xfrm>
            <a:off x="5759020" y="4229879"/>
            <a:ext cx="0" cy="81969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AFEC43AF-C5DB-4442-A7C4-EEF34F2711E2}"/>
              </a:ext>
            </a:extLst>
          </p:cNvPr>
          <p:cNvSpPr/>
          <p:nvPr userDrawn="1"/>
        </p:nvSpPr>
        <p:spPr>
          <a:xfrm rot="2731899">
            <a:off x="5736159" y="4109539"/>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35B30C40-6B31-48F2-B50C-1A570CF7E5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96162" y="337859"/>
            <a:ext cx="2419930" cy="805598"/>
          </a:xfrm>
          <a:prstGeom prst="rect">
            <a:avLst/>
          </a:prstGeom>
        </p:spPr>
      </p:pic>
    </p:spTree>
    <p:extLst>
      <p:ext uri="{BB962C8B-B14F-4D97-AF65-F5344CB8AC3E}">
        <p14:creationId xmlns:p14="http://schemas.microsoft.com/office/powerpoint/2010/main" val="2067520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mple Two Content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55587D-853E-46B6-B9CC-449A8741A07C}"/>
              </a:ext>
            </a:extLst>
          </p:cNvPr>
          <p:cNvSpPr>
            <a:spLocks noGrp="1"/>
          </p:cNvSpPr>
          <p:nvPr>
            <p:ph type="dt" sz="half" idx="10"/>
          </p:nvPr>
        </p:nvSpPr>
        <p:spPr/>
        <p:txBody>
          <a:bodyPr/>
          <a:lstStyle/>
          <a:p>
            <a:fld id="{7C4B4552-8BDC-44BD-A21B-453C10B1F472}" type="datetime1">
              <a:rPr lang="en-US" smtClean="0"/>
              <a:t>7/16/2021</a:t>
            </a:fld>
            <a:endParaRPr lang="en-US"/>
          </a:p>
        </p:txBody>
      </p:sp>
      <p:sp>
        <p:nvSpPr>
          <p:cNvPr id="3" name="Footer Placeholder 2">
            <a:extLst>
              <a:ext uri="{FF2B5EF4-FFF2-40B4-BE49-F238E27FC236}">
                <a16:creationId xmlns:a16="http://schemas.microsoft.com/office/drawing/2014/main" id="{CF6B134C-6B40-43EB-8B46-979EDC11F4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1FD798-2E89-4C2C-A573-D8A7773C505E}"/>
              </a:ext>
            </a:extLst>
          </p:cNvPr>
          <p:cNvSpPr>
            <a:spLocks noGrp="1"/>
          </p:cNvSpPr>
          <p:nvPr>
            <p:ph type="sldNum" sz="quarter" idx="12"/>
          </p:nvPr>
        </p:nvSpPr>
        <p:spPr>
          <a:xfrm>
            <a:off x="9250679" y="6358890"/>
            <a:ext cx="2678545" cy="365125"/>
          </a:xfrm>
        </p:spPr>
        <p:txBody>
          <a:bodyPr/>
          <a:lstStyle/>
          <a:p>
            <a:fld id="{324C80B7-F58A-405C-BFD1-6C5D1ECC0A98}" type="slidenum">
              <a:rPr lang="en-US" smtClean="0"/>
              <a:t>‹#›</a:t>
            </a:fld>
            <a:endParaRPr lang="en-US"/>
          </a:p>
        </p:txBody>
      </p:sp>
      <p:cxnSp>
        <p:nvCxnSpPr>
          <p:cNvPr id="7" name="Straight Connector 6">
            <a:extLst>
              <a:ext uri="{FF2B5EF4-FFF2-40B4-BE49-F238E27FC236}">
                <a16:creationId xmlns:a16="http://schemas.microsoft.com/office/drawing/2014/main" id="{34EE1ACF-A72B-45E3-A82E-02EB143B428B}"/>
              </a:ext>
            </a:extLst>
          </p:cNvPr>
          <p:cNvCxnSpPr/>
          <p:nvPr userDrawn="1"/>
        </p:nvCxnSpPr>
        <p:spPr>
          <a:xfrm>
            <a:off x="295522" y="486415"/>
            <a:ext cx="0" cy="81103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479DA28-69CD-4434-9D0D-6F032F233AF0}"/>
              </a:ext>
            </a:extLst>
          </p:cNvPr>
          <p:cNvCxnSpPr>
            <a:cxnSpLocks/>
          </p:cNvCxnSpPr>
          <p:nvPr userDrawn="1"/>
        </p:nvCxnSpPr>
        <p:spPr>
          <a:xfrm flipH="1">
            <a:off x="390939" y="367146"/>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31753432-63D7-4511-A25E-EF762D9D0964}"/>
              </a:ext>
            </a:extLst>
          </p:cNvPr>
          <p:cNvSpPr/>
          <p:nvPr userDrawn="1"/>
        </p:nvSpPr>
        <p:spPr>
          <a:xfrm rot="2731899">
            <a:off x="272663" y="1395183"/>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CDAB354F-A95D-4A9D-A7B8-22C976BDA8A0}"/>
              </a:ext>
            </a:extLst>
          </p:cNvPr>
          <p:cNvCxnSpPr>
            <a:cxnSpLocks/>
          </p:cNvCxnSpPr>
          <p:nvPr userDrawn="1"/>
        </p:nvCxnSpPr>
        <p:spPr>
          <a:xfrm flipH="1">
            <a:off x="11229423" y="6721475"/>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CF7A682-45A0-4BA1-A50B-1C4973910DD7}"/>
              </a:ext>
            </a:extLst>
          </p:cNvPr>
          <p:cNvCxnSpPr>
            <a:cxnSpLocks/>
          </p:cNvCxnSpPr>
          <p:nvPr userDrawn="1"/>
        </p:nvCxnSpPr>
        <p:spPr>
          <a:xfrm>
            <a:off x="11961554" y="5795332"/>
            <a:ext cx="0" cy="81969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B9B20A30-11D9-46FC-8DF9-22FB7E9085E4}"/>
              </a:ext>
            </a:extLst>
          </p:cNvPr>
          <p:cNvSpPr/>
          <p:nvPr userDrawn="1"/>
        </p:nvSpPr>
        <p:spPr>
          <a:xfrm rot="2731899">
            <a:off x="11938694" y="6690146"/>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4EBA930-0012-4735-A872-75202384CCE3}"/>
              </a:ext>
            </a:extLst>
          </p:cNvPr>
          <p:cNvSpPr/>
          <p:nvPr userDrawn="1"/>
        </p:nvSpPr>
        <p:spPr>
          <a:xfrm rot="2731899">
            <a:off x="11938693" y="5674992"/>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514E4C3-7913-4384-9192-58AD70EE1C84}"/>
              </a:ext>
            </a:extLst>
          </p:cNvPr>
          <p:cNvSpPr/>
          <p:nvPr userDrawn="1"/>
        </p:nvSpPr>
        <p:spPr>
          <a:xfrm rot="2731899">
            <a:off x="10937991" y="6690144"/>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6F40D5C-BAFF-46E1-8900-9E1BF2C5F97D}"/>
              </a:ext>
            </a:extLst>
          </p:cNvPr>
          <p:cNvSpPr/>
          <p:nvPr userDrawn="1"/>
        </p:nvSpPr>
        <p:spPr>
          <a:xfrm rot="2731899">
            <a:off x="11085177" y="6690146"/>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1E7A2B0-8824-485B-A1E6-021A44369073}"/>
              </a:ext>
            </a:extLst>
          </p:cNvPr>
          <p:cNvSpPr/>
          <p:nvPr userDrawn="1"/>
        </p:nvSpPr>
        <p:spPr>
          <a:xfrm rot="2731899">
            <a:off x="272665" y="342961"/>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11DAD71-19FC-4BB5-8D62-DBC54BBE193B}"/>
              </a:ext>
            </a:extLst>
          </p:cNvPr>
          <p:cNvSpPr/>
          <p:nvPr userDrawn="1"/>
        </p:nvSpPr>
        <p:spPr>
          <a:xfrm rot="2731899">
            <a:off x="1074417" y="344287"/>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3591604-D39E-4E10-BF3A-5C45C8127025}"/>
              </a:ext>
            </a:extLst>
          </p:cNvPr>
          <p:cNvSpPr/>
          <p:nvPr userDrawn="1"/>
        </p:nvSpPr>
        <p:spPr>
          <a:xfrm rot="2731899">
            <a:off x="1217684" y="344289"/>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6" name="Title 35">
            <a:extLst>
              <a:ext uri="{FF2B5EF4-FFF2-40B4-BE49-F238E27FC236}">
                <a16:creationId xmlns:a16="http://schemas.microsoft.com/office/drawing/2014/main" id="{A170D7D6-6440-4716-AF33-9FCA2D7060F1}"/>
              </a:ext>
            </a:extLst>
          </p:cNvPr>
          <p:cNvSpPr>
            <a:spLocks noGrp="1"/>
          </p:cNvSpPr>
          <p:nvPr>
            <p:ph type="title"/>
          </p:nvPr>
        </p:nvSpPr>
        <p:spPr>
          <a:xfrm>
            <a:off x="390938" y="522714"/>
            <a:ext cx="8859735" cy="867668"/>
          </a:xfrm>
        </p:spPr>
        <p:txBody>
          <a:bodyPr/>
          <a:lstStyle/>
          <a:p>
            <a:r>
              <a:rPr lang="en-US" dirty="0"/>
              <a:t>Click to edit Master title style</a:t>
            </a:r>
          </a:p>
        </p:txBody>
      </p:sp>
      <p:sp>
        <p:nvSpPr>
          <p:cNvPr id="49" name="Content Placeholder 48">
            <a:extLst>
              <a:ext uri="{FF2B5EF4-FFF2-40B4-BE49-F238E27FC236}">
                <a16:creationId xmlns:a16="http://schemas.microsoft.com/office/drawing/2014/main" id="{8D980458-5443-4D15-9331-1BD21EAC8D76}"/>
              </a:ext>
            </a:extLst>
          </p:cNvPr>
          <p:cNvSpPr>
            <a:spLocks noGrp="1"/>
          </p:cNvSpPr>
          <p:nvPr>
            <p:ph sz="quarter" idx="14"/>
          </p:nvPr>
        </p:nvSpPr>
        <p:spPr>
          <a:xfrm>
            <a:off x="6284913" y="1881338"/>
            <a:ext cx="5411787" cy="4319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48">
            <a:extLst>
              <a:ext uri="{FF2B5EF4-FFF2-40B4-BE49-F238E27FC236}">
                <a16:creationId xmlns:a16="http://schemas.microsoft.com/office/drawing/2014/main" id="{3DEF25D1-3CE1-4E88-BA74-7EBB07AE1D3B}"/>
              </a:ext>
            </a:extLst>
          </p:cNvPr>
          <p:cNvSpPr>
            <a:spLocks noGrp="1"/>
          </p:cNvSpPr>
          <p:nvPr>
            <p:ph sz="quarter" idx="15"/>
          </p:nvPr>
        </p:nvSpPr>
        <p:spPr>
          <a:xfrm>
            <a:off x="495300" y="1881338"/>
            <a:ext cx="5153344" cy="4319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a:extLst>
              <a:ext uri="{FF2B5EF4-FFF2-40B4-BE49-F238E27FC236}">
                <a16:creationId xmlns:a16="http://schemas.microsoft.com/office/drawing/2014/main" id="{D22EDF13-2B3D-4D6E-BBB9-2C114C553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7134" y="367146"/>
            <a:ext cx="2778201" cy="924867"/>
          </a:xfrm>
          <a:prstGeom prst="rect">
            <a:avLst/>
          </a:prstGeom>
        </p:spPr>
      </p:pic>
    </p:spTree>
    <p:extLst>
      <p:ext uri="{BB962C8B-B14F-4D97-AF65-F5344CB8AC3E}">
        <p14:creationId xmlns:p14="http://schemas.microsoft.com/office/powerpoint/2010/main" val="2554414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mple Slide 1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168B3-7CDE-46A5-BF7A-54E360FEAB28}"/>
              </a:ext>
            </a:extLst>
          </p:cNvPr>
          <p:cNvSpPr>
            <a:spLocks noGrp="1"/>
          </p:cNvSpPr>
          <p:nvPr>
            <p:ph type="title"/>
          </p:nvPr>
        </p:nvSpPr>
        <p:spPr>
          <a:xfrm>
            <a:off x="532748" y="463609"/>
            <a:ext cx="8750684" cy="86412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3E53E31-51C8-41E0-940A-5FA8AFC1CB70}"/>
              </a:ext>
            </a:extLst>
          </p:cNvPr>
          <p:cNvSpPr>
            <a:spLocks noGrp="1"/>
          </p:cNvSpPr>
          <p:nvPr>
            <p:ph sz="half" idx="1"/>
          </p:nvPr>
        </p:nvSpPr>
        <p:spPr>
          <a:xfrm>
            <a:off x="532748" y="1774030"/>
            <a:ext cx="11002137" cy="413348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1A764C4-4F0A-4CE4-BF1D-C2761CFB64FB}"/>
              </a:ext>
            </a:extLst>
          </p:cNvPr>
          <p:cNvSpPr>
            <a:spLocks noGrp="1"/>
          </p:cNvSpPr>
          <p:nvPr>
            <p:ph type="dt" sz="half" idx="10"/>
          </p:nvPr>
        </p:nvSpPr>
        <p:spPr>
          <a:xfrm>
            <a:off x="149629" y="6356350"/>
            <a:ext cx="2743200" cy="365125"/>
          </a:xfrm>
        </p:spPr>
        <p:txBody>
          <a:bodyPr/>
          <a:lstStyle/>
          <a:p>
            <a:fld id="{BE1D6DF3-BD70-44A4-9A37-4EFD8A43E1D5}" type="datetime1">
              <a:rPr lang="en-US" smtClean="0"/>
              <a:t>7/16/2021</a:t>
            </a:fld>
            <a:endParaRPr lang="en-US"/>
          </a:p>
        </p:txBody>
      </p:sp>
      <p:sp>
        <p:nvSpPr>
          <p:cNvPr id="6" name="Footer Placeholder 5">
            <a:extLst>
              <a:ext uri="{FF2B5EF4-FFF2-40B4-BE49-F238E27FC236}">
                <a16:creationId xmlns:a16="http://schemas.microsoft.com/office/drawing/2014/main" id="{D3244C4D-9584-401A-9759-142B906743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344095-0D70-44F1-B209-C81B921CFE03}"/>
              </a:ext>
            </a:extLst>
          </p:cNvPr>
          <p:cNvSpPr>
            <a:spLocks noGrp="1"/>
          </p:cNvSpPr>
          <p:nvPr>
            <p:ph type="sldNum" sz="quarter" idx="12"/>
          </p:nvPr>
        </p:nvSpPr>
        <p:spPr/>
        <p:txBody>
          <a:bodyPr/>
          <a:lstStyle/>
          <a:p>
            <a:fld id="{324C80B7-F58A-405C-BFD1-6C5D1ECC0A98}" type="slidenum">
              <a:rPr lang="en-US" smtClean="0"/>
              <a:t>‹#›</a:t>
            </a:fld>
            <a:endParaRPr lang="en-US"/>
          </a:p>
        </p:txBody>
      </p:sp>
      <p:cxnSp>
        <p:nvCxnSpPr>
          <p:cNvPr id="10" name="Straight Connector 9">
            <a:extLst>
              <a:ext uri="{FF2B5EF4-FFF2-40B4-BE49-F238E27FC236}">
                <a16:creationId xmlns:a16="http://schemas.microsoft.com/office/drawing/2014/main" id="{028563A9-5DFF-4C66-A2DF-CCF50D38C32D}"/>
              </a:ext>
            </a:extLst>
          </p:cNvPr>
          <p:cNvCxnSpPr/>
          <p:nvPr userDrawn="1"/>
        </p:nvCxnSpPr>
        <p:spPr>
          <a:xfrm>
            <a:off x="295522" y="486415"/>
            <a:ext cx="0" cy="81103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02BDFCB-705C-4426-BF5F-34BA2DD52CFD}"/>
              </a:ext>
            </a:extLst>
          </p:cNvPr>
          <p:cNvCxnSpPr>
            <a:cxnSpLocks/>
          </p:cNvCxnSpPr>
          <p:nvPr userDrawn="1"/>
        </p:nvCxnSpPr>
        <p:spPr>
          <a:xfrm flipH="1">
            <a:off x="390939" y="367146"/>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519EAA16-1ADA-40E5-9719-4E0D742B8E61}"/>
              </a:ext>
            </a:extLst>
          </p:cNvPr>
          <p:cNvSpPr/>
          <p:nvPr userDrawn="1"/>
        </p:nvSpPr>
        <p:spPr>
          <a:xfrm rot="2731899">
            <a:off x="272663" y="1395183"/>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58E2E2-2B96-4797-8184-CC2A9B64AFB9}"/>
              </a:ext>
            </a:extLst>
          </p:cNvPr>
          <p:cNvSpPr/>
          <p:nvPr userDrawn="1"/>
        </p:nvSpPr>
        <p:spPr>
          <a:xfrm rot="2731899">
            <a:off x="272665" y="342961"/>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0FC88B-38BB-4FCB-BB69-63B633FF74B2}"/>
              </a:ext>
            </a:extLst>
          </p:cNvPr>
          <p:cNvSpPr/>
          <p:nvPr userDrawn="1"/>
        </p:nvSpPr>
        <p:spPr>
          <a:xfrm rot="2731899">
            <a:off x="1074417" y="344287"/>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5544A89-5EDF-4D7C-A3E1-3B32270E1506}"/>
              </a:ext>
            </a:extLst>
          </p:cNvPr>
          <p:cNvSpPr/>
          <p:nvPr userDrawn="1"/>
        </p:nvSpPr>
        <p:spPr>
          <a:xfrm rot="2731899">
            <a:off x="1217684" y="344289"/>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E517A379-2EDD-44C5-8FD0-BC752A02BB39}"/>
              </a:ext>
            </a:extLst>
          </p:cNvPr>
          <p:cNvCxnSpPr>
            <a:cxnSpLocks/>
          </p:cNvCxnSpPr>
          <p:nvPr userDrawn="1"/>
        </p:nvCxnSpPr>
        <p:spPr>
          <a:xfrm flipH="1">
            <a:off x="11229423" y="6721475"/>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EB3FA41-4112-4816-ABF0-52ECEA540093}"/>
              </a:ext>
            </a:extLst>
          </p:cNvPr>
          <p:cNvCxnSpPr>
            <a:cxnSpLocks/>
          </p:cNvCxnSpPr>
          <p:nvPr userDrawn="1"/>
        </p:nvCxnSpPr>
        <p:spPr>
          <a:xfrm>
            <a:off x="11961554" y="5795332"/>
            <a:ext cx="0" cy="81969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71A13EF-6AE9-44FC-BF2C-29D8CF862637}"/>
              </a:ext>
            </a:extLst>
          </p:cNvPr>
          <p:cNvSpPr/>
          <p:nvPr userDrawn="1"/>
        </p:nvSpPr>
        <p:spPr>
          <a:xfrm rot="2731899">
            <a:off x="11938694" y="6690146"/>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90CA88B-9400-4A8E-B4CD-99DBDAE0254C}"/>
              </a:ext>
            </a:extLst>
          </p:cNvPr>
          <p:cNvSpPr/>
          <p:nvPr userDrawn="1"/>
        </p:nvSpPr>
        <p:spPr>
          <a:xfrm rot="2731899">
            <a:off x="11938693" y="5674992"/>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F8687AA-ECD1-4181-B6AB-E018304D417F}"/>
              </a:ext>
            </a:extLst>
          </p:cNvPr>
          <p:cNvSpPr/>
          <p:nvPr userDrawn="1"/>
        </p:nvSpPr>
        <p:spPr>
          <a:xfrm rot="2731899">
            <a:off x="10937991" y="6690144"/>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6735702-F13E-4D0B-B2F3-938F9B3FD04D}"/>
              </a:ext>
            </a:extLst>
          </p:cNvPr>
          <p:cNvSpPr/>
          <p:nvPr userDrawn="1"/>
        </p:nvSpPr>
        <p:spPr>
          <a:xfrm rot="2731899">
            <a:off x="11085177" y="6690146"/>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F3EDDB6-6D09-4CE7-94A2-620B319020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7134" y="367146"/>
            <a:ext cx="2778201" cy="924867"/>
          </a:xfrm>
          <a:prstGeom prst="rect">
            <a:avLst/>
          </a:prstGeom>
        </p:spPr>
      </p:pic>
    </p:spTree>
    <p:extLst>
      <p:ext uri="{BB962C8B-B14F-4D97-AF65-F5344CB8AC3E}">
        <p14:creationId xmlns:p14="http://schemas.microsoft.com/office/powerpoint/2010/main" val="3048067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Conten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68C9CB-2946-41D8-981F-CF6FB0C9A442}"/>
              </a:ext>
            </a:extLst>
          </p:cNvPr>
          <p:cNvSpPr>
            <a:spLocks noGrp="1"/>
          </p:cNvSpPr>
          <p:nvPr>
            <p:ph idx="1"/>
          </p:nvPr>
        </p:nvSpPr>
        <p:spPr>
          <a:xfrm>
            <a:off x="402836" y="1809465"/>
            <a:ext cx="6742682" cy="3652864"/>
          </a:xfrm>
        </p:spPr>
        <p:txBody>
          <a:bodyPr>
            <a:normAutofit/>
          </a:bodyPr>
          <a:lstStyle>
            <a:lvl1pPr marL="0" indent="0">
              <a:buNone/>
              <a:defRPr lang="en-US" sz="2000" b="0" i="0" smtClean="0">
                <a:effectLst/>
                <a:latin typeface="Roboto" pitchFamily="2" charset="0"/>
                <a:ea typeface="Roboto" pitchFamily="2" charset="0"/>
              </a:defRPr>
            </a:lvl1pPr>
          </a:lstStyle>
          <a:p>
            <a:pPr lvl="0"/>
            <a:endParaRPr lang="en-US" dirty="0"/>
          </a:p>
        </p:txBody>
      </p:sp>
      <p:sp>
        <p:nvSpPr>
          <p:cNvPr id="4" name="Date Placeholder 3">
            <a:extLst>
              <a:ext uri="{FF2B5EF4-FFF2-40B4-BE49-F238E27FC236}">
                <a16:creationId xmlns:a16="http://schemas.microsoft.com/office/drawing/2014/main" id="{14954AAA-79C7-489D-9007-B8292FA45B51}"/>
              </a:ext>
            </a:extLst>
          </p:cNvPr>
          <p:cNvSpPr>
            <a:spLocks noGrp="1"/>
          </p:cNvSpPr>
          <p:nvPr>
            <p:ph type="dt" sz="half" idx="10"/>
          </p:nvPr>
        </p:nvSpPr>
        <p:spPr/>
        <p:txBody>
          <a:bodyPr/>
          <a:lstStyle/>
          <a:p>
            <a:fld id="{C09FDF19-1FC7-4C7E-84ED-AE7E75FD5A5B}" type="datetime1">
              <a:rPr lang="en-US" smtClean="0"/>
              <a:t>7/16/2021</a:t>
            </a:fld>
            <a:endParaRPr lang="en-US"/>
          </a:p>
        </p:txBody>
      </p:sp>
      <p:sp>
        <p:nvSpPr>
          <p:cNvPr id="5" name="Footer Placeholder 4">
            <a:extLst>
              <a:ext uri="{FF2B5EF4-FFF2-40B4-BE49-F238E27FC236}">
                <a16:creationId xmlns:a16="http://schemas.microsoft.com/office/drawing/2014/main" id="{A03E06F0-FDB2-43D5-949C-363E23DA94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10CFA9-AA00-48FC-A961-6108B2A38E9F}"/>
              </a:ext>
            </a:extLst>
          </p:cNvPr>
          <p:cNvSpPr>
            <a:spLocks noGrp="1"/>
          </p:cNvSpPr>
          <p:nvPr>
            <p:ph type="sldNum" sz="quarter" idx="12"/>
          </p:nvPr>
        </p:nvSpPr>
        <p:spPr/>
        <p:txBody>
          <a:bodyPr/>
          <a:lstStyle/>
          <a:p>
            <a:fld id="{324C80B7-F58A-405C-BFD1-6C5D1ECC0A98}" type="slidenum">
              <a:rPr lang="en-US" smtClean="0"/>
              <a:t>‹#›</a:t>
            </a:fld>
            <a:endParaRPr lang="en-US"/>
          </a:p>
        </p:txBody>
      </p:sp>
      <p:sp>
        <p:nvSpPr>
          <p:cNvPr id="16" name="Picture Placeholder 15">
            <a:extLst>
              <a:ext uri="{FF2B5EF4-FFF2-40B4-BE49-F238E27FC236}">
                <a16:creationId xmlns:a16="http://schemas.microsoft.com/office/drawing/2014/main" id="{0A925BD7-6F98-4B2B-9A66-35F705588965}"/>
              </a:ext>
            </a:extLst>
          </p:cNvPr>
          <p:cNvSpPr>
            <a:spLocks noGrp="1"/>
          </p:cNvSpPr>
          <p:nvPr>
            <p:ph type="pic" sz="quarter" idx="13"/>
          </p:nvPr>
        </p:nvSpPr>
        <p:spPr>
          <a:xfrm>
            <a:off x="7334053" y="1815615"/>
            <a:ext cx="4292338" cy="3652863"/>
          </a:xfrm>
        </p:spPr>
        <p:txBody>
          <a:bodyPr/>
          <a:lstStyle/>
          <a:p>
            <a:endParaRPr lang="en-US" dirty="0"/>
          </a:p>
        </p:txBody>
      </p:sp>
      <p:sp>
        <p:nvSpPr>
          <p:cNvPr id="19" name="Title 18">
            <a:extLst>
              <a:ext uri="{FF2B5EF4-FFF2-40B4-BE49-F238E27FC236}">
                <a16:creationId xmlns:a16="http://schemas.microsoft.com/office/drawing/2014/main" id="{AB66D054-AD5B-4C3C-BE8C-0821D9E3A7D3}"/>
              </a:ext>
            </a:extLst>
          </p:cNvPr>
          <p:cNvSpPr>
            <a:spLocks noGrp="1"/>
          </p:cNvSpPr>
          <p:nvPr>
            <p:ph type="title"/>
          </p:nvPr>
        </p:nvSpPr>
        <p:spPr>
          <a:xfrm>
            <a:off x="402836" y="601014"/>
            <a:ext cx="8053007" cy="581834"/>
          </a:xfrm>
        </p:spPr>
        <p:txBody>
          <a:bodyPr/>
          <a:lstStyle/>
          <a:p>
            <a:r>
              <a:rPr lang="en-US" dirty="0"/>
              <a:t>Click to edit Master title style</a:t>
            </a:r>
          </a:p>
        </p:txBody>
      </p:sp>
      <p:cxnSp>
        <p:nvCxnSpPr>
          <p:cNvPr id="22" name="Straight Connector 21">
            <a:extLst>
              <a:ext uri="{FF2B5EF4-FFF2-40B4-BE49-F238E27FC236}">
                <a16:creationId xmlns:a16="http://schemas.microsoft.com/office/drawing/2014/main" id="{501EA293-ECA5-4BCE-B7AF-5E5AB8695710}"/>
              </a:ext>
            </a:extLst>
          </p:cNvPr>
          <p:cNvCxnSpPr>
            <a:cxnSpLocks/>
          </p:cNvCxnSpPr>
          <p:nvPr userDrawn="1"/>
        </p:nvCxnSpPr>
        <p:spPr>
          <a:xfrm flipH="1">
            <a:off x="11229423" y="6721475"/>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A9FEF50-E5FD-42A3-B29F-ECACCB95C616}"/>
              </a:ext>
            </a:extLst>
          </p:cNvPr>
          <p:cNvCxnSpPr>
            <a:cxnSpLocks/>
          </p:cNvCxnSpPr>
          <p:nvPr userDrawn="1"/>
        </p:nvCxnSpPr>
        <p:spPr>
          <a:xfrm>
            <a:off x="11961554" y="5795332"/>
            <a:ext cx="0" cy="81969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967B4D16-5CBE-4D51-961E-7D677EF9F9CA}"/>
              </a:ext>
            </a:extLst>
          </p:cNvPr>
          <p:cNvSpPr/>
          <p:nvPr userDrawn="1"/>
        </p:nvSpPr>
        <p:spPr>
          <a:xfrm rot="2731899">
            <a:off x="11938694" y="6690146"/>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A4EEA9C-B398-4B1C-AC3B-4F6C267C6050}"/>
              </a:ext>
            </a:extLst>
          </p:cNvPr>
          <p:cNvSpPr/>
          <p:nvPr userDrawn="1"/>
        </p:nvSpPr>
        <p:spPr>
          <a:xfrm rot="2731899">
            <a:off x="11938693" y="5674992"/>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3DE8226-8561-4774-B1A4-60E285E3D113}"/>
              </a:ext>
            </a:extLst>
          </p:cNvPr>
          <p:cNvSpPr/>
          <p:nvPr userDrawn="1"/>
        </p:nvSpPr>
        <p:spPr>
          <a:xfrm rot="2731899">
            <a:off x="10937991" y="6690144"/>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36660DE-D638-4ADD-A126-B9CDE1FA9982}"/>
              </a:ext>
            </a:extLst>
          </p:cNvPr>
          <p:cNvSpPr/>
          <p:nvPr userDrawn="1"/>
        </p:nvSpPr>
        <p:spPr>
          <a:xfrm rot="2731899">
            <a:off x="11085177" y="6690146"/>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27F3A80A-19A1-466C-8AD2-5151A6A9E075}"/>
              </a:ext>
            </a:extLst>
          </p:cNvPr>
          <p:cNvCxnSpPr/>
          <p:nvPr userDrawn="1"/>
        </p:nvCxnSpPr>
        <p:spPr>
          <a:xfrm>
            <a:off x="295522" y="486415"/>
            <a:ext cx="0" cy="81103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2ECC6A8-60E2-4D38-9366-7A96A13F449C}"/>
              </a:ext>
            </a:extLst>
          </p:cNvPr>
          <p:cNvCxnSpPr>
            <a:cxnSpLocks/>
          </p:cNvCxnSpPr>
          <p:nvPr userDrawn="1"/>
        </p:nvCxnSpPr>
        <p:spPr>
          <a:xfrm flipH="1">
            <a:off x="390939" y="367146"/>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20E43B7B-8F02-4131-B14F-790D087FCF09}"/>
              </a:ext>
            </a:extLst>
          </p:cNvPr>
          <p:cNvSpPr/>
          <p:nvPr userDrawn="1"/>
        </p:nvSpPr>
        <p:spPr>
          <a:xfrm rot="2731899">
            <a:off x="272663" y="1395183"/>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F49C7CC-4D21-4FA5-B641-22CCBB028B42}"/>
              </a:ext>
            </a:extLst>
          </p:cNvPr>
          <p:cNvSpPr/>
          <p:nvPr userDrawn="1"/>
        </p:nvSpPr>
        <p:spPr>
          <a:xfrm rot="2731899">
            <a:off x="272665" y="342961"/>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A6701C8-9210-4B73-90C0-29620738050E}"/>
              </a:ext>
            </a:extLst>
          </p:cNvPr>
          <p:cNvSpPr/>
          <p:nvPr userDrawn="1"/>
        </p:nvSpPr>
        <p:spPr>
          <a:xfrm rot="2731899">
            <a:off x="1074417" y="344287"/>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F997C74-0DBA-4190-8F16-A3ABC5FF848D}"/>
              </a:ext>
            </a:extLst>
          </p:cNvPr>
          <p:cNvSpPr/>
          <p:nvPr userDrawn="1"/>
        </p:nvSpPr>
        <p:spPr>
          <a:xfrm rot="2731899">
            <a:off x="1217684" y="344289"/>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5729A45C-EFAA-480A-9BB6-A75BBEDEEC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7134" y="367146"/>
            <a:ext cx="2778201" cy="924867"/>
          </a:xfrm>
          <a:prstGeom prst="rect">
            <a:avLst/>
          </a:prstGeom>
        </p:spPr>
      </p:pic>
    </p:spTree>
    <p:extLst>
      <p:ext uri="{BB962C8B-B14F-4D97-AF65-F5344CB8AC3E}">
        <p14:creationId xmlns:p14="http://schemas.microsoft.com/office/powerpoint/2010/main" val="565658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with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FECCD-50BB-4DA3-A290-7E23CE519328}"/>
              </a:ext>
            </a:extLst>
          </p:cNvPr>
          <p:cNvSpPr>
            <a:spLocks noGrp="1"/>
          </p:cNvSpPr>
          <p:nvPr>
            <p:ph type="title"/>
          </p:nvPr>
        </p:nvSpPr>
        <p:spPr>
          <a:xfrm>
            <a:off x="390939" y="605965"/>
            <a:ext cx="8005238" cy="571931"/>
          </a:xfrm>
        </p:spPr>
        <p:txBody>
          <a:bodyPr anchor="b">
            <a:normAutofit/>
          </a:bodyPr>
          <a:lstStyle>
            <a:lvl1pPr>
              <a:defRPr sz="3600"/>
            </a:lvl1pPr>
          </a:lstStyle>
          <a:p>
            <a:r>
              <a:rPr lang="en-US" dirty="0"/>
              <a:t>Click to edit Master title style</a:t>
            </a:r>
          </a:p>
        </p:txBody>
      </p:sp>
      <p:sp>
        <p:nvSpPr>
          <p:cNvPr id="5" name="Date Placeholder 4">
            <a:extLst>
              <a:ext uri="{FF2B5EF4-FFF2-40B4-BE49-F238E27FC236}">
                <a16:creationId xmlns:a16="http://schemas.microsoft.com/office/drawing/2014/main" id="{3564E7E7-93C5-4A61-AF47-F5D2A66B70A8}"/>
              </a:ext>
            </a:extLst>
          </p:cNvPr>
          <p:cNvSpPr>
            <a:spLocks noGrp="1"/>
          </p:cNvSpPr>
          <p:nvPr>
            <p:ph type="dt" sz="half" idx="10"/>
          </p:nvPr>
        </p:nvSpPr>
        <p:spPr/>
        <p:txBody>
          <a:bodyPr/>
          <a:lstStyle/>
          <a:p>
            <a:fld id="{89A9D945-EE52-4AA8-AA60-02E6F82A2A12}" type="datetime1">
              <a:rPr lang="en-US" smtClean="0"/>
              <a:t>7/16/2021</a:t>
            </a:fld>
            <a:endParaRPr lang="en-US"/>
          </a:p>
        </p:txBody>
      </p:sp>
      <p:sp>
        <p:nvSpPr>
          <p:cNvPr id="6" name="Footer Placeholder 5">
            <a:extLst>
              <a:ext uri="{FF2B5EF4-FFF2-40B4-BE49-F238E27FC236}">
                <a16:creationId xmlns:a16="http://schemas.microsoft.com/office/drawing/2014/main" id="{A018E330-2AD1-4FF2-941F-DFAE2EF859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57F857-12ED-4DC6-A1ED-616F19457CD4}"/>
              </a:ext>
            </a:extLst>
          </p:cNvPr>
          <p:cNvSpPr>
            <a:spLocks noGrp="1"/>
          </p:cNvSpPr>
          <p:nvPr>
            <p:ph type="sldNum" sz="quarter" idx="12"/>
          </p:nvPr>
        </p:nvSpPr>
        <p:spPr/>
        <p:txBody>
          <a:bodyPr/>
          <a:lstStyle/>
          <a:p>
            <a:fld id="{324C80B7-F58A-405C-BFD1-6C5D1ECC0A98}" type="slidenum">
              <a:rPr lang="en-US" smtClean="0"/>
              <a:t>‹#›</a:t>
            </a:fld>
            <a:endParaRPr lang="en-US"/>
          </a:p>
        </p:txBody>
      </p:sp>
      <p:sp>
        <p:nvSpPr>
          <p:cNvPr id="11" name="Picture Placeholder 10">
            <a:extLst>
              <a:ext uri="{FF2B5EF4-FFF2-40B4-BE49-F238E27FC236}">
                <a16:creationId xmlns:a16="http://schemas.microsoft.com/office/drawing/2014/main" id="{65C34F57-C6A7-49E3-BFE8-EB9ADAF32576}"/>
              </a:ext>
            </a:extLst>
          </p:cNvPr>
          <p:cNvSpPr>
            <a:spLocks noGrp="1"/>
          </p:cNvSpPr>
          <p:nvPr>
            <p:ph type="pic" sz="quarter" idx="13"/>
          </p:nvPr>
        </p:nvSpPr>
        <p:spPr>
          <a:xfrm>
            <a:off x="1223169" y="1450370"/>
            <a:ext cx="9745662" cy="4540250"/>
          </a:xfrm>
        </p:spPr>
        <p:txBody>
          <a:bodyPr/>
          <a:lstStyle/>
          <a:p>
            <a:endParaRPr lang="en-US"/>
          </a:p>
        </p:txBody>
      </p:sp>
      <p:cxnSp>
        <p:nvCxnSpPr>
          <p:cNvPr id="24" name="Straight Connector 23">
            <a:extLst>
              <a:ext uri="{FF2B5EF4-FFF2-40B4-BE49-F238E27FC236}">
                <a16:creationId xmlns:a16="http://schemas.microsoft.com/office/drawing/2014/main" id="{63FD8E16-A748-445D-9080-C9F970B8AC16}"/>
              </a:ext>
            </a:extLst>
          </p:cNvPr>
          <p:cNvCxnSpPr>
            <a:cxnSpLocks/>
          </p:cNvCxnSpPr>
          <p:nvPr userDrawn="1"/>
        </p:nvCxnSpPr>
        <p:spPr>
          <a:xfrm flipH="1">
            <a:off x="11229423" y="6721475"/>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D99C278-184F-404F-B44D-9681D7286704}"/>
              </a:ext>
            </a:extLst>
          </p:cNvPr>
          <p:cNvCxnSpPr>
            <a:cxnSpLocks/>
          </p:cNvCxnSpPr>
          <p:nvPr userDrawn="1"/>
        </p:nvCxnSpPr>
        <p:spPr>
          <a:xfrm>
            <a:off x="11961554" y="5795332"/>
            <a:ext cx="0" cy="81969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00CF9383-9C11-47A0-9CF5-54AB2C70EB28}"/>
              </a:ext>
            </a:extLst>
          </p:cNvPr>
          <p:cNvSpPr/>
          <p:nvPr userDrawn="1"/>
        </p:nvSpPr>
        <p:spPr>
          <a:xfrm rot="2731899">
            <a:off x="11938694" y="6690146"/>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EF10770-26FA-4297-8A43-049E3B45EBB8}"/>
              </a:ext>
            </a:extLst>
          </p:cNvPr>
          <p:cNvSpPr/>
          <p:nvPr userDrawn="1"/>
        </p:nvSpPr>
        <p:spPr>
          <a:xfrm rot="2731899">
            <a:off x="11938693" y="5674992"/>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BAFA13A-39C8-4E53-B39A-0ED140CC884B}"/>
              </a:ext>
            </a:extLst>
          </p:cNvPr>
          <p:cNvSpPr/>
          <p:nvPr userDrawn="1"/>
        </p:nvSpPr>
        <p:spPr>
          <a:xfrm rot="2731899">
            <a:off x="10937991" y="6690144"/>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A3C70A4-4F38-4589-A602-F36CD5920415}"/>
              </a:ext>
            </a:extLst>
          </p:cNvPr>
          <p:cNvSpPr/>
          <p:nvPr userDrawn="1"/>
        </p:nvSpPr>
        <p:spPr>
          <a:xfrm rot="2731899">
            <a:off x="11085177" y="6690146"/>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9F151C80-D6AE-4FA5-919A-C5AAAF430293}"/>
              </a:ext>
            </a:extLst>
          </p:cNvPr>
          <p:cNvCxnSpPr/>
          <p:nvPr userDrawn="1"/>
        </p:nvCxnSpPr>
        <p:spPr>
          <a:xfrm>
            <a:off x="295522" y="486415"/>
            <a:ext cx="0" cy="81103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620832-F936-416B-A148-3775EC095EA2}"/>
              </a:ext>
            </a:extLst>
          </p:cNvPr>
          <p:cNvCxnSpPr>
            <a:cxnSpLocks/>
          </p:cNvCxnSpPr>
          <p:nvPr userDrawn="1"/>
        </p:nvCxnSpPr>
        <p:spPr>
          <a:xfrm flipH="1">
            <a:off x="390939" y="367146"/>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B1DBEAB9-D660-4A66-8409-ED990C12A86B}"/>
              </a:ext>
            </a:extLst>
          </p:cNvPr>
          <p:cNvSpPr/>
          <p:nvPr userDrawn="1"/>
        </p:nvSpPr>
        <p:spPr>
          <a:xfrm rot="2731899">
            <a:off x="272663" y="1395183"/>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A68E52F-0DD1-4844-9810-DF027EAA370A}"/>
              </a:ext>
            </a:extLst>
          </p:cNvPr>
          <p:cNvSpPr/>
          <p:nvPr userDrawn="1"/>
        </p:nvSpPr>
        <p:spPr>
          <a:xfrm rot="2731899">
            <a:off x="272665" y="342961"/>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FD82ED3-9E24-4BB4-B9A8-814536CE385A}"/>
              </a:ext>
            </a:extLst>
          </p:cNvPr>
          <p:cNvSpPr/>
          <p:nvPr userDrawn="1"/>
        </p:nvSpPr>
        <p:spPr>
          <a:xfrm rot="2731899">
            <a:off x="1074417" y="344287"/>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02CEAEA-068E-4106-A53C-AAF371AEDD1F}"/>
              </a:ext>
            </a:extLst>
          </p:cNvPr>
          <p:cNvSpPr/>
          <p:nvPr userDrawn="1"/>
        </p:nvSpPr>
        <p:spPr>
          <a:xfrm rot="2731899">
            <a:off x="1217684" y="344289"/>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E3059222-E8F8-44D8-BA49-F11F7F3216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7134" y="367146"/>
            <a:ext cx="2778201" cy="924867"/>
          </a:xfrm>
          <a:prstGeom prst="rect">
            <a:avLst/>
          </a:prstGeom>
        </p:spPr>
      </p:pic>
    </p:spTree>
    <p:extLst>
      <p:ext uri="{BB962C8B-B14F-4D97-AF65-F5344CB8AC3E}">
        <p14:creationId xmlns:p14="http://schemas.microsoft.com/office/powerpoint/2010/main" val="1262530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064D2-21C4-4446-9697-2DE5544450CD}"/>
              </a:ext>
            </a:extLst>
          </p:cNvPr>
          <p:cNvSpPr>
            <a:spLocks noGrp="1"/>
          </p:cNvSpPr>
          <p:nvPr>
            <p:ph type="title"/>
          </p:nvPr>
        </p:nvSpPr>
        <p:spPr>
          <a:xfrm>
            <a:off x="452178" y="259047"/>
            <a:ext cx="8798502" cy="803717"/>
          </a:xfrm>
        </p:spPr>
        <p:txBody>
          <a:bodyPr/>
          <a:lstStyle/>
          <a:p>
            <a:r>
              <a:rPr lang="en-US" dirty="0"/>
              <a:t>Click to edit Master title style</a:t>
            </a:r>
          </a:p>
        </p:txBody>
      </p:sp>
      <p:sp>
        <p:nvSpPr>
          <p:cNvPr id="4" name="Date Placeholder 3">
            <a:extLst>
              <a:ext uri="{FF2B5EF4-FFF2-40B4-BE49-F238E27FC236}">
                <a16:creationId xmlns:a16="http://schemas.microsoft.com/office/drawing/2014/main" id="{60F09700-CAC3-426A-A7D1-A1B69DE4F0AE}"/>
              </a:ext>
            </a:extLst>
          </p:cNvPr>
          <p:cNvSpPr>
            <a:spLocks noGrp="1"/>
          </p:cNvSpPr>
          <p:nvPr>
            <p:ph type="dt" sz="half" idx="10"/>
          </p:nvPr>
        </p:nvSpPr>
        <p:spPr/>
        <p:txBody>
          <a:bodyPr/>
          <a:lstStyle/>
          <a:p>
            <a:fld id="{34DD2784-42B4-4C54-8161-D9BCD3E2CC57}" type="datetime1">
              <a:rPr lang="en-US" smtClean="0"/>
              <a:t>7/16/2021</a:t>
            </a:fld>
            <a:endParaRPr lang="en-US"/>
          </a:p>
        </p:txBody>
      </p:sp>
      <p:sp>
        <p:nvSpPr>
          <p:cNvPr id="5" name="Footer Placeholder 4">
            <a:extLst>
              <a:ext uri="{FF2B5EF4-FFF2-40B4-BE49-F238E27FC236}">
                <a16:creationId xmlns:a16="http://schemas.microsoft.com/office/drawing/2014/main" id="{0F4D6EEC-7C68-4B1F-A13F-4143F7CEAE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E76AA8-1E31-4096-B34C-769BF9169DFE}"/>
              </a:ext>
            </a:extLst>
          </p:cNvPr>
          <p:cNvSpPr>
            <a:spLocks noGrp="1"/>
          </p:cNvSpPr>
          <p:nvPr>
            <p:ph type="sldNum" sz="quarter" idx="12"/>
          </p:nvPr>
        </p:nvSpPr>
        <p:spPr/>
        <p:txBody>
          <a:bodyPr/>
          <a:lstStyle/>
          <a:p>
            <a:fld id="{324C80B7-F58A-405C-BFD1-6C5D1ECC0A98}" type="slidenum">
              <a:rPr lang="en-US" smtClean="0"/>
              <a:t>‹#›</a:t>
            </a:fld>
            <a:endParaRPr lang="en-US"/>
          </a:p>
        </p:txBody>
      </p:sp>
      <p:pic>
        <p:nvPicPr>
          <p:cNvPr id="7" name="Picture 6">
            <a:extLst>
              <a:ext uri="{FF2B5EF4-FFF2-40B4-BE49-F238E27FC236}">
                <a16:creationId xmlns:a16="http://schemas.microsoft.com/office/drawing/2014/main" id="{BDEBA9E1-28B6-4F67-82DC-61FA9600ED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27134" y="367146"/>
            <a:ext cx="2778201" cy="924867"/>
          </a:xfrm>
          <a:prstGeom prst="rect">
            <a:avLst/>
          </a:prstGeom>
        </p:spPr>
      </p:pic>
    </p:spTree>
    <p:extLst>
      <p:ext uri="{BB962C8B-B14F-4D97-AF65-F5344CB8AC3E}">
        <p14:creationId xmlns:p14="http://schemas.microsoft.com/office/powerpoint/2010/main" val="1534603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Title Slid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1F34883-673E-4A85-8126-4F8904C3650A}"/>
              </a:ext>
            </a:extLst>
          </p:cNvPr>
          <p:cNvSpPr>
            <a:spLocks noGrp="1"/>
          </p:cNvSpPr>
          <p:nvPr>
            <p:ph type="dt" sz="half" idx="10"/>
          </p:nvPr>
        </p:nvSpPr>
        <p:spPr/>
        <p:txBody>
          <a:bodyPr/>
          <a:lstStyle/>
          <a:p>
            <a:fld id="{FE82AF1E-AB68-42BB-A485-1A4F7E356BAE}" type="datetime1">
              <a:rPr lang="en-US" smtClean="0"/>
              <a:t>7/16/2021</a:t>
            </a:fld>
            <a:endParaRPr lang="en-US"/>
          </a:p>
        </p:txBody>
      </p:sp>
      <p:sp>
        <p:nvSpPr>
          <p:cNvPr id="6" name="Footer Placeholder 5">
            <a:extLst>
              <a:ext uri="{FF2B5EF4-FFF2-40B4-BE49-F238E27FC236}">
                <a16:creationId xmlns:a16="http://schemas.microsoft.com/office/drawing/2014/main" id="{8E8CC891-FA88-4CE6-BEEB-FB59F3A986AF}"/>
              </a:ext>
            </a:extLst>
          </p:cNvPr>
          <p:cNvSpPr>
            <a:spLocks noGrp="1"/>
          </p:cNvSpPr>
          <p:nvPr>
            <p:ph type="ftr" sz="quarter" idx="11"/>
          </p:nvPr>
        </p:nvSpPr>
        <p:spPr/>
        <p:txBody>
          <a:bodyPr/>
          <a:lstStyle/>
          <a:p>
            <a:endParaRPr lang="en-US"/>
          </a:p>
        </p:txBody>
      </p:sp>
      <p:pic>
        <p:nvPicPr>
          <p:cNvPr id="8" name="Picture 7">
            <a:extLst>
              <a:ext uri="{FF2B5EF4-FFF2-40B4-BE49-F238E27FC236}">
                <a16:creationId xmlns:a16="http://schemas.microsoft.com/office/drawing/2014/main" id="{7B1C6EE9-9CD0-4856-A0C1-932F95509396}"/>
              </a:ext>
            </a:extLst>
          </p:cNvPr>
          <p:cNvPicPr>
            <a:picLocks noChangeAspect="1"/>
          </p:cNvPicPr>
          <p:nvPr userDrawn="1"/>
        </p:nvPicPr>
        <p:blipFill>
          <a:blip r:embed="rId2"/>
          <a:stretch>
            <a:fillRect/>
          </a:stretch>
        </p:blipFill>
        <p:spPr>
          <a:xfrm>
            <a:off x="10997080" y="6276428"/>
            <a:ext cx="1194920" cy="445047"/>
          </a:xfrm>
          <a:prstGeom prst="rect">
            <a:avLst/>
          </a:prstGeom>
        </p:spPr>
      </p:pic>
      <p:sp>
        <p:nvSpPr>
          <p:cNvPr id="11" name="Rectangle 10">
            <a:extLst>
              <a:ext uri="{FF2B5EF4-FFF2-40B4-BE49-F238E27FC236}">
                <a16:creationId xmlns:a16="http://schemas.microsoft.com/office/drawing/2014/main" id="{009CBE72-856B-4913-973A-9647C38CD7B9}"/>
              </a:ext>
            </a:extLst>
          </p:cNvPr>
          <p:cNvSpPr/>
          <p:nvPr userDrawn="1"/>
        </p:nvSpPr>
        <p:spPr>
          <a:xfrm rot="2731899">
            <a:off x="6001509" y="872661"/>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C0BF784-AF51-4737-9D8B-6FAFDD978638}"/>
              </a:ext>
            </a:extLst>
          </p:cNvPr>
          <p:cNvSpPr/>
          <p:nvPr userDrawn="1"/>
        </p:nvSpPr>
        <p:spPr>
          <a:xfrm rot="2731899">
            <a:off x="6144776" y="872663"/>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746365E-49EA-4123-AB90-A043BB01C68B}"/>
              </a:ext>
            </a:extLst>
          </p:cNvPr>
          <p:cNvSpPr/>
          <p:nvPr userDrawn="1"/>
        </p:nvSpPr>
        <p:spPr>
          <a:xfrm rot="2731899">
            <a:off x="1546861" y="904988"/>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A5D4FA1-3774-4B29-A832-3C5ED77BBECB}"/>
              </a:ext>
            </a:extLst>
          </p:cNvPr>
          <p:cNvSpPr/>
          <p:nvPr userDrawn="1"/>
        </p:nvSpPr>
        <p:spPr>
          <a:xfrm rot="2731899">
            <a:off x="10655249" y="828875"/>
            <a:ext cx="45719" cy="45719"/>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Text Placeholder 23">
            <a:extLst>
              <a:ext uri="{FF2B5EF4-FFF2-40B4-BE49-F238E27FC236}">
                <a16:creationId xmlns:a16="http://schemas.microsoft.com/office/drawing/2014/main" id="{B756E1E6-E8E6-47DD-8B41-A4F753864960}"/>
              </a:ext>
            </a:extLst>
          </p:cNvPr>
          <p:cNvSpPr>
            <a:spLocks noGrp="1"/>
          </p:cNvSpPr>
          <p:nvPr>
            <p:ph type="body" sz="quarter" idx="13"/>
          </p:nvPr>
        </p:nvSpPr>
        <p:spPr>
          <a:xfrm>
            <a:off x="2655172" y="2236730"/>
            <a:ext cx="6673735" cy="3657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Box 24">
            <a:extLst>
              <a:ext uri="{FF2B5EF4-FFF2-40B4-BE49-F238E27FC236}">
                <a16:creationId xmlns:a16="http://schemas.microsoft.com/office/drawing/2014/main" id="{64290E57-3C83-4B65-B4F5-4807377AF567}"/>
              </a:ext>
            </a:extLst>
          </p:cNvPr>
          <p:cNvSpPr txBox="1"/>
          <p:nvPr userDrawn="1"/>
        </p:nvSpPr>
        <p:spPr>
          <a:xfrm>
            <a:off x="9438371" y="6288109"/>
            <a:ext cx="1663932" cy="338554"/>
          </a:xfrm>
          <a:prstGeom prst="rect">
            <a:avLst/>
          </a:prstGeom>
          <a:noFill/>
        </p:spPr>
        <p:txBody>
          <a:bodyPr wrap="square" rtlCol="0">
            <a:spAutoFit/>
          </a:bodyPr>
          <a:lstStyle/>
          <a:p>
            <a:r>
              <a:rPr lang="en-US" sz="1600" dirty="0"/>
              <a:t>Follow SDV Law</a:t>
            </a:r>
          </a:p>
        </p:txBody>
      </p:sp>
      <p:cxnSp>
        <p:nvCxnSpPr>
          <p:cNvPr id="27" name="Straight Connector 26">
            <a:extLst>
              <a:ext uri="{FF2B5EF4-FFF2-40B4-BE49-F238E27FC236}">
                <a16:creationId xmlns:a16="http://schemas.microsoft.com/office/drawing/2014/main" id="{3D5AFCAC-3D1B-4987-BE4F-134C7BFB99C0}"/>
              </a:ext>
            </a:extLst>
          </p:cNvPr>
          <p:cNvCxnSpPr/>
          <p:nvPr userDrawn="1"/>
        </p:nvCxnSpPr>
        <p:spPr>
          <a:xfrm>
            <a:off x="295522" y="486415"/>
            <a:ext cx="0" cy="81103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8AA523E-DB47-424A-97A8-3D17BFEDA90A}"/>
              </a:ext>
            </a:extLst>
          </p:cNvPr>
          <p:cNvCxnSpPr>
            <a:cxnSpLocks/>
          </p:cNvCxnSpPr>
          <p:nvPr userDrawn="1"/>
        </p:nvCxnSpPr>
        <p:spPr>
          <a:xfrm flipH="1">
            <a:off x="390939" y="367146"/>
            <a:ext cx="6109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ADE2D8C1-6109-4E7B-8984-CCD8E6E2B8A1}"/>
              </a:ext>
            </a:extLst>
          </p:cNvPr>
          <p:cNvSpPr/>
          <p:nvPr userDrawn="1"/>
        </p:nvSpPr>
        <p:spPr>
          <a:xfrm rot="2731899">
            <a:off x="272663" y="1395183"/>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4874A4E-E004-4FDA-ABB5-68BAF2EAF1CB}"/>
              </a:ext>
            </a:extLst>
          </p:cNvPr>
          <p:cNvSpPr/>
          <p:nvPr userDrawn="1"/>
        </p:nvSpPr>
        <p:spPr>
          <a:xfrm rot="2731899">
            <a:off x="272665" y="342961"/>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0640776-E5C1-40C6-B6C5-289D35A578C2}"/>
              </a:ext>
            </a:extLst>
          </p:cNvPr>
          <p:cNvSpPr/>
          <p:nvPr userDrawn="1"/>
        </p:nvSpPr>
        <p:spPr>
          <a:xfrm rot="2731899">
            <a:off x="1074417" y="344287"/>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7E97410-3D6C-45FA-BDE7-5E5474E3F4FD}"/>
              </a:ext>
            </a:extLst>
          </p:cNvPr>
          <p:cNvSpPr/>
          <p:nvPr userDrawn="1"/>
        </p:nvSpPr>
        <p:spPr>
          <a:xfrm rot="2731899">
            <a:off x="1217684" y="344289"/>
            <a:ext cx="4571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4310A1CD-BECD-4CBA-A420-9B33AEFC87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13060" y="420252"/>
            <a:ext cx="3965880" cy="1320247"/>
          </a:xfrm>
          <a:prstGeom prst="rect">
            <a:avLst/>
          </a:prstGeom>
        </p:spPr>
      </p:pic>
    </p:spTree>
    <p:extLst>
      <p:ext uri="{BB962C8B-B14F-4D97-AF65-F5344CB8AC3E}">
        <p14:creationId xmlns:p14="http://schemas.microsoft.com/office/powerpoint/2010/main" val="4106067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678FC8-5698-4BD7-BEF3-8E56969A5A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endParaRPr lang="en-US" dirty="0"/>
          </a:p>
        </p:txBody>
      </p:sp>
      <p:sp>
        <p:nvSpPr>
          <p:cNvPr id="3" name="Text Placeholder 2">
            <a:extLst>
              <a:ext uri="{FF2B5EF4-FFF2-40B4-BE49-F238E27FC236}">
                <a16:creationId xmlns:a16="http://schemas.microsoft.com/office/drawing/2014/main" id="{C6EC2C6B-76AE-40FD-966E-1EBBA7DC3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F198B70-92FB-4264-B2EB-EA0FDA0ACD2E}"/>
              </a:ext>
            </a:extLst>
          </p:cNvPr>
          <p:cNvSpPr>
            <a:spLocks noGrp="1"/>
          </p:cNvSpPr>
          <p:nvPr>
            <p:ph type="dt" sz="half" idx="2"/>
          </p:nvPr>
        </p:nvSpPr>
        <p:spPr>
          <a:xfrm>
            <a:off x="19812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7AD2E-3C45-4B13-AB06-6F9CFF3D4634}" type="datetime1">
              <a:rPr lang="en-US" smtClean="0"/>
              <a:t>7/16/2021</a:t>
            </a:fld>
            <a:endParaRPr lang="en-US"/>
          </a:p>
        </p:txBody>
      </p:sp>
      <p:sp>
        <p:nvSpPr>
          <p:cNvPr id="5" name="Footer Placeholder 4">
            <a:extLst>
              <a:ext uri="{FF2B5EF4-FFF2-40B4-BE49-F238E27FC236}">
                <a16:creationId xmlns:a16="http://schemas.microsoft.com/office/drawing/2014/main" id="{34A8E494-EB82-422F-BAE9-26286B4350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D817A9-2996-4BC1-88C9-BC22C42CF0F4}"/>
              </a:ext>
            </a:extLst>
          </p:cNvPr>
          <p:cNvSpPr>
            <a:spLocks noGrp="1"/>
          </p:cNvSpPr>
          <p:nvPr>
            <p:ph type="sldNum" sz="quarter" idx="4"/>
          </p:nvPr>
        </p:nvSpPr>
        <p:spPr>
          <a:xfrm>
            <a:off x="9250680" y="635889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4C80B7-F58A-405C-BFD1-6C5D1ECC0A98}" type="slidenum">
              <a:rPr lang="en-US" smtClean="0"/>
              <a:t>‹#›</a:t>
            </a:fld>
            <a:endParaRPr lang="en-US"/>
          </a:p>
        </p:txBody>
      </p:sp>
    </p:spTree>
    <p:extLst>
      <p:ext uri="{BB962C8B-B14F-4D97-AF65-F5344CB8AC3E}">
        <p14:creationId xmlns:p14="http://schemas.microsoft.com/office/powerpoint/2010/main" val="3177114535"/>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9" r:id="rId3"/>
    <p:sldLayoutId id="2147483653" r:id="rId4"/>
    <p:sldLayoutId id="2147483654" r:id="rId5"/>
    <p:sldLayoutId id="2147483655" r:id="rId6"/>
    <p:sldLayoutId id="2147483652" r:id="rId7"/>
    <p:sldLayoutId id="2147483650" r:id="rId8"/>
    <p:sldLayoutId id="2147483656" r:id="rId9"/>
    <p:sldLayoutId id="2147483658" r:id="rId10"/>
    <p:sldLayoutId id="214748365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Roboto" pitchFamily="2" charset="0"/>
          <a:ea typeface="Roboto"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itchFamily="2" charset="0"/>
          <a:ea typeface="Roboto"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itchFamily="2" charset="0"/>
          <a:ea typeface="Roboto"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itchFamily="2" charset="0"/>
          <a:ea typeface="Roboto"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itchFamily="2" charset="0"/>
          <a:ea typeface="Roboto"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itchFamily="2" charset="0"/>
          <a:ea typeface="Roboto"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1.next.westlaw.com/Link/Document/FullText?findType=L&amp;pubNum=1000006&amp;cite=FLSTS627.70152&amp;originatingDoc=N9D5BA260D23511EBAAF7E6C49C753233&amp;refType=LQ&amp;originationContext=document&amp;transitionType=DocumentItem&amp;contextData=(sc.UserEnteredCitation)" TargetMode="External"/><Relationship Id="rId2" Type="http://schemas.openxmlformats.org/officeDocument/2006/relationships/hyperlink" Target="https://1.next.westlaw.com/Link/Document/FullText?findType=L&amp;pubNum=1000006&amp;cite=FLSTS57.105&amp;originatingDoc=N9D5BA260D23511EBAAF7E6C49C753233&amp;refType=LQ&amp;originationContext=document&amp;transitionType=DocumentItem&amp;contextData=(sc.UserEnteredCitation)"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www.leg.state.fl.us/statutes/index.cfm?App_mode=Display_Statute&amp;Search_String=&amp;URL=0000-0099/0057/Sections/0057.105.html"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1.xml"/><Relationship Id="rId5" Type="http://schemas.openxmlformats.org/officeDocument/2006/relationships/hyperlink" Target="mailto:HRice@sdvlaw.com" TargetMode="External"/><Relationship Id="rId4" Type="http://schemas.openxmlformats.org/officeDocument/2006/relationships/hyperlink" Target="mailto:GPodolak@sdvla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8B1F64-C148-4021-A496-27FD47F11302}"/>
              </a:ext>
            </a:extLst>
          </p:cNvPr>
          <p:cNvSpPr>
            <a:spLocks noGrp="1"/>
          </p:cNvSpPr>
          <p:nvPr>
            <p:ph type="sldNum" sz="quarter" idx="12"/>
          </p:nvPr>
        </p:nvSpPr>
        <p:spPr/>
        <p:txBody>
          <a:bodyPr/>
          <a:lstStyle/>
          <a:p>
            <a:fld id="{324C80B7-F58A-405C-BFD1-6C5D1ECC0A98}" type="slidenum">
              <a:rPr lang="en-US" smtClean="0"/>
              <a:t>1</a:t>
            </a:fld>
            <a:endParaRPr lang="en-US"/>
          </a:p>
        </p:txBody>
      </p:sp>
      <p:sp>
        <p:nvSpPr>
          <p:cNvPr id="3" name="Title 2">
            <a:extLst>
              <a:ext uri="{FF2B5EF4-FFF2-40B4-BE49-F238E27FC236}">
                <a16:creationId xmlns:a16="http://schemas.microsoft.com/office/drawing/2014/main" id="{5FE56ED5-B597-46E9-AA10-9F6DAFD886B3}"/>
              </a:ext>
            </a:extLst>
          </p:cNvPr>
          <p:cNvSpPr>
            <a:spLocks noGrp="1"/>
          </p:cNvSpPr>
          <p:nvPr>
            <p:ph type="ctrTitle"/>
          </p:nvPr>
        </p:nvSpPr>
        <p:spPr>
          <a:xfrm>
            <a:off x="1523998" y="2291419"/>
            <a:ext cx="9144001" cy="1069819"/>
          </a:xfrm>
        </p:spPr>
        <p:txBody>
          <a:bodyPr>
            <a:normAutofit/>
          </a:bodyPr>
          <a:lstStyle/>
          <a:p>
            <a:r>
              <a:rPr lang="en-US" sz="5400" dirty="0"/>
              <a:t>Senate Bill 76</a:t>
            </a:r>
          </a:p>
        </p:txBody>
      </p:sp>
      <p:sp>
        <p:nvSpPr>
          <p:cNvPr id="4" name="Subtitle 3">
            <a:extLst>
              <a:ext uri="{FF2B5EF4-FFF2-40B4-BE49-F238E27FC236}">
                <a16:creationId xmlns:a16="http://schemas.microsoft.com/office/drawing/2014/main" id="{02CACBC8-02D8-40C5-86C9-E9EFA48639F8}"/>
              </a:ext>
            </a:extLst>
          </p:cNvPr>
          <p:cNvSpPr>
            <a:spLocks noGrp="1"/>
          </p:cNvSpPr>
          <p:nvPr>
            <p:ph type="subTitle" idx="1"/>
          </p:nvPr>
        </p:nvSpPr>
        <p:spPr>
          <a:xfrm>
            <a:off x="1523999" y="3269671"/>
            <a:ext cx="9144000" cy="859920"/>
          </a:xfrm>
        </p:spPr>
        <p:txBody>
          <a:bodyPr/>
          <a:lstStyle/>
          <a:p>
            <a:r>
              <a:rPr lang="en-US" dirty="0"/>
              <a:t>Florida’s Fee Shifting Statute</a:t>
            </a:r>
          </a:p>
        </p:txBody>
      </p:sp>
      <p:sp>
        <p:nvSpPr>
          <p:cNvPr id="5" name="Subtitle 3">
            <a:extLst>
              <a:ext uri="{FF2B5EF4-FFF2-40B4-BE49-F238E27FC236}">
                <a16:creationId xmlns:a16="http://schemas.microsoft.com/office/drawing/2014/main" id="{93E17879-22A1-488B-876E-A2991EEFE794}"/>
              </a:ext>
            </a:extLst>
          </p:cNvPr>
          <p:cNvSpPr txBox="1">
            <a:spLocks/>
          </p:cNvSpPr>
          <p:nvPr/>
        </p:nvSpPr>
        <p:spPr>
          <a:xfrm>
            <a:off x="1523999" y="4031671"/>
            <a:ext cx="9144000" cy="859920"/>
          </a:xfrm>
          <a:prstGeom prst="rect">
            <a:avLst/>
          </a:prstGeom>
          <a:noFill/>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Roboto" pitchFamily="2" charset="0"/>
                <a:ea typeface="Roboto"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Roboto" pitchFamily="2" charset="0"/>
                <a:ea typeface="Roboto"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itchFamily="2" charset="0"/>
                <a:ea typeface="Roboto"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itchFamily="2" charset="0"/>
                <a:ea typeface="Roboto"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itchFamily="2" charset="0"/>
                <a:ea typeface="Roboto"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Gregory D. Podolak – Partner</a:t>
            </a:r>
          </a:p>
          <a:p>
            <a:r>
              <a:rPr lang="en-US" dirty="0"/>
              <a:t>Holly A. Rice – Attorney</a:t>
            </a:r>
          </a:p>
        </p:txBody>
      </p:sp>
    </p:spTree>
    <p:extLst>
      <p:ext uri="{BB962C8B-B14F-4D97-AF65-F5344CB8AC3E}">
        <p14:creationId xmlns:p14="http://schemas.microsoft.com/office/powerpoint/2010/main" val="757448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FE77-6475-4801-89E4-04920DA35454}"/>
              </a:ext>
            </a:extLst>
          </p:cNvPr>
          <p:cNvSpPr>
            <a:spLocks noGrp="1"/>
          </p:cNvSpPr>
          <p:nvPr>
            <p:ph type="title"/>
          </p:nvPr>
        </p:nvSpPr>
        <p:spPr/>
        <p:txBody>
          <a:bodyPr/>
          <a:lstStyle/>
          <a:p>
            <a:r>
              <a:rPr lang="en-US" dirty="0">
                <a:solidFill>
                  <a:schemeClr val="accent1">
                    <a:lumMod val="90000"/>
                    <a:lumOff val="10000"/>
                  </a:schemeClr>
                </a:solidFill>
              </a:rPr>
              <a:t>F.S. 627.428 (Old Statute)</a:t>
            </a:r>
          </a:p>
        </p:txBody>
      </p:sp>
      <p:sp>
        <p:nvSpPr>
          <p:cNvPr id="3" name="Content Placeholder 2">
            <a:extLst>
              <a:ext uri="{FF2B5EF4-FFF2-40B4-BE49-F238E27FC236}">
                <a16:creationId xmlns:a16="http://schemas.microsoft.com/office/drawing/2014/main" id="{21ED0DB9-5DEE-4F32-A8A5-7280261DAA78}"/>
              </a:ext>
            </a:extLst>
          </p:cNvPr>
          <p:cNvSpPr>
            <a:spLocks noGrp="1"/>
          </p:cNvSpPr>
          <p:nvPr>
            <p:ph sz="half" idx="1"/>
          </p:nvPr>
        </p:nvSpPr>
        <p:spPr>
          <a:xfrm>
            <a:off x="532748" y="1774030"/>
            <a:ext cx="11002137" cy="4779170"/>
          </a:xfrm>
        </p:spPr>
        <p:txBody>
          <a:bodyPr>
            <a:normAutofit fontScale="70000" lnSpcReduction="20000"/>
          </a:bodyPr>
          <a:lstStyle/>
          <a:p>
            <a:pPr algn="just">
              <a:lnSpc>
                <a:spcPct val="120000"/>
              </a:lnSpc>
              <a:buClr>
                <a:srgbClr val="B8922F"/>
              </a:buClr>
            </a:pPr>
            <a:r>
              <a:rPr lang="en-US" sz="3100" b="0" i="0" dirty="0">
                <a:solidFill>
                  <a:schemeClr val="accent1">
                    <a:lumMod val="90000"/>
                    <a:lumOff val="10000"/>
                  </a:schemeClr>
                </a:solidFill>
                <a:effectLst/>
                <a:latin typeface="+mj-lt"/>
                <a:cs typeface="Arial" panose="020B0604020202020204" pitchFamily="34" charset="0"/>
              </a:rPr>
              <a:t>(1) Upon the rendition of a judgment or decree by any of the courts of this state against an insurer and in favor of any named or omnibus insured or the named beneficiary under a policy or contract executed by the insurer, the trial court or, in the event of an appeal in which the insured or beneficiary prevails, the appellate court shall </a:t>
            </a:r>
            <a:r>
              <a:rPr lang="en-US" sz="3100" b="0" i="0" u="sng" dirty="0">
                <a:solidFill>
                  <a:schemeClr val="accent1">
                    <a:lumMod val="90000"/>
                    <a:lumOff val="10000"/>
                  </a:schemeClr>
                </a:solidFill>
                <a:effectLst/>
                <a:latin typeface="+mj-lt"/>
                <a:cs typeface="Arial" panose="020B0604020202020204" pitchFamily="34" charset="0"/>
              </a:rPr>
              <a:t>adjudge or decree against the insurer and in favor of the insured or beneficiary a reasonable sum as fees or compensation </a:t>
            </a:r>
            <a:r>
              <a:rPr lang="en-US" sz="3100" b="0" i="0" dirty="0">
                <a:solidFill>
                  <a:schemeClr val="accent1">
                    <a:lumMod val="90000"/>
                    <a:lumOff val="10000"/>
                  </a:schemeClr>
                </a:solidFill>
                <a:effectLst/>
                <a:latin typeface="+mj-lt"/>
                <a:cs typeface="Arial" panose="020B0604020202020204" pitchFamily="34" charset="0"/>
              </a:rPr>
              <a:t>for the insured’s or beneficiary’s attorney prosecuting the suit in which the recovery is had.</a:t>
            </a:r>
          </a:p>
          <a:p>
            <a:pPr algn="just">
              <a:lnSpc>
                <a:spcPct val="120000"/>
              </a:lnSpc>
              <a:buClr>
                <a:srgbClr val="B8922F"/>
              </a:buClr>
            </a:pPr>
            <a:r>
              <a:rPr lang="en-US" sz="3100" b="0" i="0" dirty="0">
                <a:solidFill>
                  <a:schemeClr val="accent1">
                    <a:lumMod val="90000"/>
                    <a:lumOff val="10000"/>
                  </a:schemeClr>
                </a:solidFill>
                <a:effectLst/>
                <a:latin typeface="+mj-lt"/>
                <a:cs typeface="Arial" panose="020B0604020202020204" pitchFamily="34" charset="0"/>
              </a:rPr>
              <a:t>(2) As to suits based on claims arising under life insurance policies or annuity contracts, no such attorney fees shall be allowed if such suit was commenced prior to expiration of 60 days after proof of the claim was duly filed with the insurer.</a:t>
            </a:r>
          </a:p>
          <a:p>
            <a:pPr algn="just">
              <a:lnSpc>
                <a:spcPct val="120000"/>
              </a:lnSpc>
              <a:buClr>
                <a:srgbClr val="B8922F"/>
              </a:buClr>
            </a:pPr>
            <a:r>
              <a:rPr lang="en-US" sz="3100" b="0" i="0" dirty="0">
                <a:solidFill>
                  <a:schemeClr val="accent1">
                    <a:lumMod val="90000"/>
                    <a:lumOff val="10000"/>
                  </a:schemeClr>
                </a:solidFill>
                <a:effectLst/>
                <a:latin typeface="+mj-lt"/>
                <a:cs typeface="Arial" panose="020B0604020202020204" pitchFamily="34" charset="0"/>
              </a:rPr>
              <a:t>(3) When so awarded, compensation or fees of the attorney shall be included in the judgment or decree rendered in the case.</a:t>
            </a:r>
          </a:p>
          <a:p>
            <a:endParaRPr lang="en-US" dirty="0"/>
          </a:p>
        </p:txBody>
      </p:sp>
      <p:sp>
        <p:nvSpPr>
          <p:cNvPr id="4" name="Slide Number Placeholder 3">
            <a:extLst>
              <a:ext uri="{FF2B5EF4-FFF2-40B4-BE49-F238E27FC236}">
                <a16:creationId xmlns:a16="http://schemas.microsoft.com/office/drawing/2014/main" id="{38FC332F-1457-45EA-8B27-8E65774DAC4E}"/>
              </a:ext>
            </a:extLst>
          </p:cNvPr>
          <p:cNvSpPr>
            <a:spLocks noGrp="1"/>
          </p:cNvSpPr>
          <p:nvPr>
            <p:ph type="sldNum" sz="quarter" idx="12"/>
          </p:nvPr>
        </p:nvSpPr>
        <p:spPr/>
        <p:txBody>
          <a:bodyPr/>
          <a:lstStyle/>
          <a:p>
            <a:fld id="{324C80B7-F58A-405C-BFD1-6C5D1ECC0A98}" type="slidenum">
              <a:rPr lang="en-US" smtClean="0"/>
              <a:t>2</a:t>
            </a:fld>
            <a:endParaRPr lang="en-US"/>
          </a:p>
        </p:txBody>
      </p:sp>
    </p:spTree>
    <p:extLst>
      <p:ext uri="{BB962C8B-B14F-4D97-AF65-F5344CB8AC3E}">
        <p14:creationId xmlns:p14="http://schemas.microsoft.com/office/powerpoint/2010/main" val="500361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FE77-6475-4801-89E4-04920DA35454}"/>
              </a:ext>
            </a:extLst>
          </p:cNvPr>
          <p:cNvSpPr>
            <a:spLocks noGrp="1"/>
          </p:cNvSpPr>
          <p:nvPr>
            <p:ph type="title"/>
          </p:nvPr>
        </p:nvSpPr>
        <p:spPr/>
        <p:txBody>
          <a:bodyPr/>
          <a:lstStyle/>
          <a:p>
            <a:r>
              <a:rPr lang="en-US" dirty="0">
                <a:solidFill>
                  <a:schemeClr val="accent1">
                    <a:lumMod val="90000"/>
                    <a:lumOff val="10000"/>
                  </a:schemeClr>
                </a:solidFill>
                <a:latin typeface="+mj-lt"/>
              </a:rPr>
              <a:t>Public Policy</a:t>
            </a:r>
            <a:r>
              <a:rPr lang="en-US" dirty="0">
                <a:solidFill>
                  <a:schemeClr val="accent1"/>
                </a:solidFill>
              </a:rPr>
              <a:t>	</a:t>
            </a:r>
          </a:p>
        </p:txBody>
      </p:sp>
      <p:sp>
        <p:nvSpPr>
          <p:cNvPr id="3" name="Content Placeholder 2">
            <a:extLst>
              <a:ext uri="{FF2B5EF4-FFF2-40B4-BE49-F238E27FC236}">
                <a16:creationId xmlns:a16="http://schemas.microsoft.com/office/drawing/2014/main" id="{21ED0DB9-5DEE-4F32-A8A5-7280261DAA78}"/>
              </a:ext>
            </a:extLst>
          </p:cNvPr>
          <p:cNvSpPr>
            <a:spLocks noGrp="1"/>
          </p:cNvSpPr>
          <p:nvPr>
            <p:ph sz="half" idx="1"/>
          </p:nvPr>
        </p:nvSpPr>
        <p:spPr/>
        <p:txBody>
          <a:bodyPr>
            <a:normAutofit/>
          </a:bodyPr>
          <a:lstStyle/>
          <a:p>
            <a:pPr algn="just">
              <a:lnSpc>
                <a:spcPct val="100000"/>
              </a:lnSpc>
              <a:spcBef>
                <a:spcPts val="0"/>
              </a:spcBef>
              <a:buClr>
                <a:srgbClr val="B8922F"/>
              </a:buClr>
            </a:pPr>
            <a:r>
              <a:rPr lang="en-US" sz="2400" dirty="0">
                <a:solidFill>
                  <a:schemeClr val="accent1">
                    <a:lumMod val="90000"/>
                    <a:lumOff val="10000"/>
                  </a:schemeClr>
                </a:solidFill>
                <a:latin typeface="+mj-lt"/>
              </a:rPr>
              <a:t>Two purposes:</a:t>
            </a:r>
          </a:p>
          <a:p>
            <a:pPr marL="914400" lvl="1" indent="-457200" algn="just">
              <a:lnSpc>
                <a:spcPct val="200000"/>
              </a:lnSpc>
              <a:spcBef>
                <a:spcPts val="0"/>
              </a:spcBef>
              <a:buFont typeface="+mj-lt"/>
              <a:buAutoNum type="arabicPeriod"/>
            </a:pPr>
            <a:r>
              <a:rPr lang="en-US" dirty="0">
                <a:solidFill>
                  <a:schemeClr val="accent1">
                    <a:lumMod val="90000"/>
                    <a:lumOff val="10000"/>
                  </a:schemeClr>
                </a:solidFill>
                <a:latin typeface="+mj-lt"/>
              </a:rPr>
              <a:t>Discourage insurers from contesting valid claims.</a:t>
            </a:r>
          </a:p>
          <a:p>
            <a:pPr marL="914400" lvl="1" indent="-457200" algn="just">
              <a:lnSpc>
                <a:spcPct val="100000"/>
              </a:lnSpc>
              <a:buFont typeface="+mj-lt"/>
              <a:buAutoNum type="arabicPeriod"/>
            </a:pPr>
            <a:r>
              <a:rPr lang="en-US" dirty="0">
                <a:solidFill>
                  <a:schemeClr val="accent1">
                    <a:lumMod val="90000"/>
                    <a:lumOff val="10000"/>
                  </a:schemeClr>
                </a:solidFill>
                <a:latin typeface="+mj-lt"/>
              </a:rPr>
              <a:t>Reimburse successful policyholders who are forced to litigate enforcement of their policies.</a:t>
            </a:r>
          </a:p>
          <a:p>
            <a:pPr marL="457200" lvl="1" indent="0" algn="just">
              <a:lnSpc>
                <a:spcPct val="100000"/>
              </a:lnSpc>
              <a:buNone/>
            </a:pPr>
            <a:endParaRPr lang="en-US" dirty="0">
              <a:solidFill>
                <a:schemeClr val="accent1">
                  <a:lumMod val="90000"/>
                  <a:lumOff val="10000"/>
                </a:schemeClr>
              </a:solidFill>
              <a:latin typeface="+mj-lt"/>
            </a:endParaRPr>
          </a:p>
          <a:p>
            <a:pPr algn="just">
              <a:lnSpc>
                <a:spcPct val="100000"/>
              </a:lnSpc>
              <a:buClr>
                <a:srgbClr val="B8922F"/>
              </a:buClr>
            </a:pPr>
            <a:r>
              <a:rPr lang="en-US" sz="2400" dirty="0">
                <a:solidFill>
                  <a:schemeClr val="accent1">
                    <a:lumMod val="90000"/>
                    <a:lumOff val="10000"/>
                  </a:schemeClr>
                </a:solidFill>
                <a:latin typeface="+mj-lt"/>
              </a:rPr>
              <a:t>Key Component: With the exception of life insurance policies or annuity contracts, insured was guaranteed fees if insured prevails in litigation.</a:t>
            </a:r>
          </a:p>
        </p:txBody>
      </p:sp>
      <p:sp>
        <p:nvSpPr>
          <p:cNvPr id="4" name="Slide Number Placeholder 3">
            <a:extLst>
              <a:ext uri="{FF2B5EF4-FFF2-40B4-BE49-F238E27FC236}">
                <a16:creationId xmlns:a16="http://schemas.microsoft.com/office/drawing/2014/main" id="{38FC332F-1457-45EA-8B27-8E65774DAC4E}"/>
              </a:ext>
            </a:extLst>
          </p:cNvPr>
          <p:cNvSpPr>
            <a:spLocks noGrp="1"/>
          </p:cNvSpPr>
          <p:nvPr>
            <p:ph type="sldNum" sz="quarter" idx="12"/>
          </p:nvPr>
        </p:nvSpPr>
        <p:spPr/>
        <p:txBody>
          <a:bodyPr/>
          <a:lstStyle/>
          <a:p>
            <a:fld id="{324C80B7-F58A-405C-BFD1-6C5D1ECC0A98}" type="slidenum">
              <a:rPr lang="en-US" smtClean="0"/>
              <a:t>3</a:t>
            </a:fld>
            <a:endParaRPr lang="en-US"/>
          </a:p>
        </p:txBody>
      </p:sp>
    </p:spTree>
    <p:extLst>
      <p:ext uri="{BB962C8B-B14F-4D97-AF65-F5344CB8AC3E}">
        <p14:creationId xmlns:p14="http://schemas.microsoft.com/office/powerpoint/2010/main" val="2346102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639B5-A327-4680-8415-CF9B080602E1}"/>
              </a:ext>
            </a:extLst>
          </p:cNvPr>
          <p:cNvSpPr>
            <a:spLocks noGrp="1"/>
          </p:cNvSpPr>
          <p:nvPr>
            <p:ph type="title"/>
          </p:nvPr>
        </p:nvSpPr>
        <p:spPr/>
        <p:txBody>
          <a:bodyPr/>
          <a:lstStyle/>
          <a:p>
            <a:r>
              <a:rPr lang="en-US" dirty="0">
                <a:solidFill>
                  <a:schemeClr val="accent1">
                    <a:lumMod val="90000"/>
                    <a:lumOff val="10000"/>
                  </a:schemeClr>
                </a:solidFill>
              </a:rPr>
              <a:t>Wrongfully Forced Cases</a:t>
            </a:r>
          </a:p>
        </p:txBody>
      </p:sp>
      <p:sp>
        <p:nvSpPr>
          <p:cNvPr id="3" name="Content Placeholder 2">
            <a:extLst>
              <a:ext uri="{FF2B5EF4-FFF2-40B4-BE49-F238E27FC236}">
                <a16:creationId xmlns:a16="http://schemas.microsoft.com/office/drawing/2014/main" id="{3F614F99-3E9B-4E8F-9480-6CB2EED1DBB7}"/>
              </a:ext>
            </a:extLst>
          </p:cNvPr>
          <p:cNvSpPr>
            <a:spLocks noGrp="1"/>
          </p:cNvSpPr>
          <p:nvPr>
            <p:ph sz="half" idx="1"/>
          </p:nvPr>
        </p:nvSpPr>
        <p:spPr/>
        <p:txBody>
          <a:bodyPr/>
          <a:lstStyle/>
          <a:p>
            <a:pPr algn="just">
              <a:lnSpc>
                <a:spcPct val="100000"/>
              </a:lnSpc>
              <a:buClr>
                <a:srgbClr val="B8922F"/>
              </a:buClr>
            </a:pPr>
            <a:r>
              <a:rPr lang="en-US" sz="2600" dirty="0">
                <a:solidFill>
                  <a:schemeClr val="accent1">
                    <a:lumMod val="90000"/>
                    <a:lumOff val="10000"/>
                  </a:schemeClr>
                </a:solidFill>
                <a:latin typeface="+mj-lt"/>
              </a:rPr>
              <a:t>Florida case law was well settled that attorney’s fees under 627.428 are recoverable where the insurer “wrongfully </a:t>
            </a:r>
            <a:r>
              <a:rPr lang="en-US" sz="2600" dirty="0" err="1">
                <a:solidFill>
                  <a:schemeClr val="accent1">
                    <a:lumMod val="90000"/>
                    <a:lumOff val="10000"/>
                  </a:schemeClr>
                </a:solidFill>
                <a:latin typeface="+mj-lt"/>
              </a:rPr>
              <a:t>caus</a:t>
            </a:r>
            <a:r>
              <a:rPr lang="en-US" sz="2600" dirty="0">
                <a:solidFill>
                  <a:schemeClr val="accent1">
                    <a:lumMod val="90000"/>
                    <a:lumOff val="10000"/>
                  </a:schemeClr>
                </a:solidFill>
                <a:latin typeface="+mj-lt"/>
              </a:rPr>
              <a:t>[ed] its insured to resort to litigation in order to resolve a conflict with its insurer when it was within the company's power to resolve it.” </a:t>
            </a:r>
            <a:r>
              <a:rPr lang="en-US" sz="2600" u="sng" dirty="0">
                <a:solidFill>
                  <a:schemeClr val="accent1">
                    <a:lumMod val="90000"/>
                    <a:lumOff val="10000"/>
                  </a:schemeClr>
                </a:solidFill>
                <a:latin typeface="+mj-lt"/>
              </a:rPr>
              <a:t>Clifton</a:t>
            </a:r>
            <a:r>
              <a:rPr lang="en-US" sz="2600" dirty="0">
                <a:solidFill>
                  <a:schemeClr val="accent1">
                    <a:lumMod val="90000"/>
                    <a:lumOff val="10000"/>
                  </a:schemeClr>
                </a:solidFill>
                <a:latin typeface="+mj-lt"/>
              </a:rPr>
              <a:t>, 31 So.3d at 829</a:t>
            </a:r>
          </a:p>
          <a:p>
            <a:endParaRPr lang="en-US" sz="2600" dirty="0">
              <a:solidFill>
                <a:srgbClr val="212121"/>
              </a:solidFill>
              <a:latin typeface="Arial" panose="020B0604020202020204" pitchFamily="34" charset="0"/>
            </a:endParaRPr>
          </a:p>
        </p:txBody>
      </p:sp>
      <p:sp>
        <p:nvSpPr>
          <p:cNvPr id="6" name="Footer Placeholder 5">
            <a:extLst>
              <a:ext uri="{FF2B5EF4-FFF2-40B4-BE49-F238E27FC236}">
                <a16:creationId xmlns:a16="http://schemas.microsoft.com/office/drawing/2014/main" id="{334BBD1C-2CCC-4F80-9D2C-5D327643C654}"/>
              </a:ext>
            </a:extLst>
          </p:cNvPr>
          <p:cNvSpPr>
            <a:spLocks noGrp="1"/>
          </p:cNvSpPr>
          <p:nvPr>
            <p:ph type="ftr" sz="quarter" idx="11"/>
          </p:nvPr>
        </p:nvSpPr>
        <p:spPr>
          <a:xfrm>
            <a:off x="9797154" y="6353811"/>
            <a:ext cx="4114800" cy="365125"/>
          </a:xfrm>
        </p:spPr>
        <p:txBody>
          <a:bodyPr/>
          <a:lstStyle/>
          <a:p>
            <a:fld id="{B6C2C873-3832-4C87-88AB-0EEA0A1FDAEC}" type="slidenum">
              <a:rPr lang="en-US" smtClean="0"/>
              <a:t>4</a:t>
            </a:fld>
            <a:endParaRPr lang="en-US" dirty="0"/>
          </a:p>
        </p:txBody>
      </p:sp>
    </p:spTree>
    <p:extLst>
      <p:ext uri="{BB962C8B-B14F-4D97-AF65-F5344CB8AC3E}">
        <p14:creationId xmlns:p14="http://schemas.microsoft.com/office/powerpoint/2010/main" val="3049781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728E9-028B-4C64-BC63-EC08C899BBE1}"/>
              </a:ext>
            </a:extLst>
          </p:cNvPr>
          <p:cNvSpPr>
            <a:spLocks noGrp="1"/>
          </p:cNvSpPr>
          <p:nvPr>
            <p:ph type="title"/>
          </p:nvPr>
        </p:nvSpPr>
        <p:spPr/>
        <p:txBody>
          <a:bodyPr/>
          <a:lstStyle/>
          <a:p>
            <a:r>
              <a:rPr lang="en-US" dirty="0">
                <a:solidFill>
                  <a:schemeClr val="accent1">
                    <a:lumMod val="90000"/>
                    <a:lumOff val="10000"/>
                  </a:schemeClr>
                </a:solidFill>
              </a:rPr>
              <a:t>F.S. 627.428 (New Statute)</a:t>
            </a:r>
          </a:p>
        </p:txBody>
      </p:sp>
      <p:sp>
        <p:nvSpPr>
          <p:cNvPr id="3" name="Content Placeholder 2">
            <a:extLst>
              <a:ext uri="{FF2B5EF4-FFF2-40B4-BE49-F238E27FC236}">
                <a16:creationId xmlns:a16="http://schemas.microsoft.com/office/drawing/2014/main" id="{55E6A821-0AD9-4BBB-8C0D-9E29619A5E4D}"/>
              </a:ext>
            </a:extLst>
          </p:cNvPr>
          <p:cNvSpPr>
            <a:spLocks noGrp="1"/>
          </p:cNvSpPr>
          <p:nvPr>
            <p:ph sz="half" idx="1"/>
          </p:nvPr>
        </p:nvSpPr>
        <p:spPr>
          <a:xfrm>
            <a:off x="532748" y="1774029"/>
            <a:ext cx="11002137" cy="4949985"/>
          </a:xfrm>
        </p:spPr>
        <p:txBody>
          <a:bodyPr>
            <a:normAutofit fontScale="92500" lnSpcReduction="10000"/>
          </a:bodyPr>
          <a:lstStyle/>
          <a:p>
            <a:pPr algn="just">
              <a:lnSpc>
                <a:spcPct val="110000"/>
              </a:lnSpc>
              <a:buClr>
                <a:srgbClr val="B8922F"/>
              </a:buClr>
            </a:pPr>
            <a:r>
              <a:rPr lang="en-US" b="0" i="0" dirty="0">
                <a:solidFill>
                  <a:schemeClr val="accent1">
                    <a:lumMod val="90000"/>
                    <a:lumOff val="10000"/>
                  </a:schemeClr>
                </a:solidFill>
                <a:effectLst/>
                <a:latin typeface="+mj-lt"/>
              </a:rPr>
              <a:t>(1) Upon the rendition of a judgment or decree by any of the courts of this state against an insurer and in favor of any named or omnibus insured or the named beneficiary under a policy or contract executed by the insurer, the trial court or, in the event of an appeal in which the insured or beneficiary prevails, the appellate court shall adjudge or decree against the insurer and in favor of the insured or beneficiary a reasonable sum as fees or compensation for the insured's or beneficiary's attorney prosecuting the suit in which the recovery is had. </a:t>
            </a:r>
            <a:r>
              <a:rPr lang="en-US" b="1" i="0" u="sng" dirty="0">
                <a:solidFill>
                  <a:schemeClr val="accent1">
                    <a:lumMod val="90000"/>
                    <a:lumOff val="10000"/>
                  </a:schemeClr>
                </a:solidFill>
                <a:effectLst/>
                <a:latin typeface="+mj-lt"/>
              </a:rPr>
              <a:t>In a suit arising under a residential or commercial property insurance policy not brought by an assignee, the amount of reasonable attorney fees shall be awarded only as provided in </a:t>
            </a:r>
            <a:r>
              <a:rPr lang="en-US" b="1" i="0" u="sng" strike="noStrike" dirty="0">
                <a:solidFill>
                  <a:srgbClr val="145DA4"/>
                </a:solidFill>
                <a:effectLst/>
                <a:latin typeface="+mj-lt"/>
                <a:hlinkClick r:id="rId2"/>
              </a:rPr>
              <a:t>s. 57.105</a:t>
            </a:r>
            <a:r>
              <a:rPr lang="en-US" b="1" i="0" u="sng" dirty="0">
                <a:solidFill>
                  <a:schemeClr val="accent1">
                    <a:lumMod val="90000"/>
                    <a:lumOff val="10000"/>
                  </a:schemeClr>
                </a:solidFill>
                <a:effectLst/>
                <a:latin typeface="+mj-lt"/>
              </a:rPr>
              <a:t> or </a:t>
            </a:r>
            <a:r>
              <a:rPr lang="en-US" b="1" i="0" u="sng" strike="noStrike" dirty="0">
                <a:solidFill>
                  <a:srgbClr val="145DA4"/>
                </a:solidFill>
                <a:effectLst/>
                <a:latin typeface="+mj-lt"/>
                <a:hlinkClick r:id="rId3"/>
              </a:rPr>
              <a:t>s. 627.70152</a:t>
            </a:r>
            <a:r>
              <a:rPr lang="en-US" b="1" i="0" u="sng" dirty="0">
                <a:solidFill>
                  <a:schemeClr val="accent1">
                    <a:lumMod val="90000"/>
                    <a:lumOff val="10000"/>
                  </a:schemeClr>
                </a:solidFill>
                <a:effectLst/>
                <a:latin typeface="+mj-lt"/>
              </a:rPr>
              <a:t>, as applicable.</a:t>
            </a:r>
            <a:endParaRPr lang="en-US" b="1" u="sng" dirty="0">
              <a:solidFill>
                <a:schemeClr val="accent1">
                  <a:lumMod val="90000"/>
                  <a:lumOff val="10000"/>
                </a:schemeClr>
              </a:solidFill>
              <a:latin typeface="+mj-lt"/>
            </a:endParaRPr>
          </a:p>
        </p:txBody>
      </p:sp>
      <p:sp>
        <p:nvSpPr>
          <p:cNvPr id="4" name="Slide Number Placeholder 3">
            <a:extLst>
              <a:ext uri="{FF2B5EF4-FFF2-40B4-BE49-F238E27FC236}">
                <a16:creationId xmlns:a16="http://schemas.microsoft.com/office/drawing/2014/main" id="{5EE696F8-B1CA-4F8C-A0DB-12090D8750F3}"/>
              </a:ext>
            </a:extLst>
          </p:cNvPr>
          <p:cNvSpPr>
            <a:spLocks noGrp="1"/>
          </p:cNvSpPr>
          <p:nvPr>
            <p:ph type="sldNum" sz="quarter" idx="12"/>
          </p:nvPr>
        </p:nvSpPr>
        <p:spPr/>
        <p:txBody>
          <a:bodyPr/>
          <a:lstStyle/>
          <a:p>
            <a:fld id="{324C80B7-F58A-405C-BFD1-6C5D1ECC0A98}" type="slidenum">
              <a:rPr lang="en-US" smtClean="0"/>
              <a:t>5</a:t>
            </a:fld>
            <a:endParaRPr lang="en-US"/>
          </a:p>
        </p:txBody>
      </p:sp>
    </p:spTree>
    <p:extLst>
      <p:ext uri="{BB962C8B-B14F-4D97-AF65-F5344CB8AC3E}">
        <p14:creationId xmlns:p14="http://schemas.microsoft.com/office/powerpoint/2010/main" val="2975688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827DD-1198-4698-A19E-6F79040A6E03}"/>
              </a:ext>
            </a:extLst>
          </p:cNvPr>
          <p:cNvSpPr>
            <a:spLocks noGrp="1"/>
          </p:cNvSpPr>
          <p:nvPr>
            <p:ph type="title"/>
          </p:nvPr>
        </p:nvSpPr>
        <p:spPr/>
        <p:txBody>
          <a:bodyPr/>
          <a:lstStyle/>
          <a:p>
            <a:r>
              <a:rPr lang="en-US" dirty="0">
                <a:solidFill>
                  <a:schemeClr val="accent1">
                    <a:lumMod val="90000"/>
                    <a:lumOff val="10000"/>
                  </a:schemeClr>
                </a:solidFill>
              </a:rPr>
              <a:t>F.A. 627.70152 (Created by SB76)</a:t>
            </a:r>
          </a:p>
        </p:txBody>
      </p:sp>
      <p:sp>
        <p:nvSpPr>
          <p:cNvPr id="3" name="Content Placeholder 2">
            <a:extLst>
              <a:ext uri="{FF2B5EF4-FFF2-40B4-BE49-F238E27FC236}">
                <a16:creationId xmlns:a16="http://schemas.microsoft.com/office/drawing/2014/main" id="{C7D58CC5-360F-4440-8A5B-4C08D258D9BD}"/>
              </a:ext>
            </a:extLst>
          </p:cNvPr>
          <p:cNvSpPr>
            <a:spLocks noGrp="1"/>
          </p:cNvSpPr>
          <p:nvPr>
            <p:ph sz="half" idx="1"/>
          </p:nvPr>
        </p:nvSpPr>
        <p:spPr/>
        <p:txBody>
          <a:bodyPr>
            <a:normAutofit fontScale="92500"/>
          </a:bodyPr>
          <a:lstStyle/>
          <a:p>
            <a:pPr>
              <a:buClr>
                <a:srgbClr val="B8922F"/>
              </a:buClr>
            </a:pPr>
            <a:r>
              <a:rPr lang="en-US" sz="2600" dirty="0">
                <a:solidFill>
                  <a:schemeClr val="accent1">
                    <a:lumMod val="90000"/>
                    <a:lumOff val="10000"/>
                  </a:schemeClr>
                </a:solidFill>
                <a:latin typeface="+mj-lt"/>
              </a:rPr>
              <a:t>(3) Notice:</a:t>
            </a:r>
          </a:p>
          <a:p>
            <a:pPr lvl="1"/>
            <a:r>
              <a:rPr lang="en-US" sz="2600" dirty="0">
                <a:solidFill>
                  <a:schemeClr val="accent1">
                    <a:lumMod val="90000"/>
                    <a:lumOff val="10000"/>
                  </a:schemeClr>
                </a:solidFill>
                <a:latin typeface="+mj-lt"/>
              </a:rPr>
              <a:t>Written notice of intent to file suit</a:t>
            </a:r>
          </a:p>
          <a:p>
            <a:pPr lvl="1"/>
            <a:r>
              <a:rPr lang="en-US" sz="2600" dirty="0">
                <a:solidFill>
                  <a:schemeClr val="accent1">
                    <a:lumMod val="90000"/>
                    <a:lumOff val="10000"/>
                  </a:schemeClr>
                </a:solidFill>
                <a:latin typeface="+mj-lt"/>
              </a:rPr>
              <a:t>Condition precedent to filing suit</a:t>
            </a:r>
          </a:p>
          <a:p>
            <a:pPr lvl="1"/>
            <a:r>
              <a:rPr lang="en-US" sz="2600" dirty="0">
                <a:solidFill>
                  <a:schemeClr val="accent1">
                    <a:lumMod val="90000"/>
                    <a:lumOff val="10000"/>
                  </a:schemeClr>
                </a:solidFill>
                <a:latin typeface="+mj-lt"/>
              </a:rPr>
              <a:t> Notice cannot be given until insurer makes a coverage determination </a:t>
            </a:r>
          </a:p>
          <a:p>
            <a:pPr lvl="1"/>
            <a:r>
              <a:rPr lang="en-US" sz="2600" dirty="0">
                <a:solidFill>
                  <a:schemeClr val="accent1">
                    <a:lumMod val="90000"/>
                    <a:lumOff val="10000"/>
                  </a:schemeClr>
                </a:solidFill>
                <a:latin typeface="+mj-lt"/>
              </a:rPr>
              <a:t>Must be given 10 business days before filing</a:t>
            </a:r>
          </a:p>
          <a:p>
            <a:pPr>
              <a:buClr>
                <a:srgbClr val="B8922F"/>
              </a:buClr>
            </a:pPr>
            <a:r>
              <a:rPr lang="en-US" sz="2600" dirty="0">
                <a:solidFill>
                  <a:schemeClr val="accent1">
                    <a:lumMod val="90000"/>
                    <a:lumOff val="10000"/>
                  </a:schemeClr>
                </a:solidFill>
                <a:latin typeface="+mj-lt"/>
              </a:rPr>
              <a:t>(4) Insurer has 10 days to respond</a:t>
            </a:r>
          </a:p>
          <a:p>
            <a:pPr>
              <a:buClr>
                <a:srgbClr val="B8922F"/>
              </a:buClr>
            </a:pPr>
            <a:r>
              <a:rPr lang="en-US" sz="2600" dirty="0">
                <a:solidFill>
                  <a:schemeClr val="accent1">
                    <a:lumMod val="90000"/>
                    <a:lumOff val="10000"/>
                  </a:schemeClr>
                </a:solidFill>
                <a:latin typeface="+mj-lt"/>
              </a:rPr>
              <a:t>(5) Dismissal</a:t>
            </a:r>
          </a:p>
          <a:p>
            <a:pPr lvl="1"/>
            <a:r>
              <a:rPr lang="en-US" sz="2600" dirty="0">
                <a:solidFill>
                  <a:schemeClr val="accent1">
                    <a:lumMod val="90000"/>
                    <a:lumOff val="10000"/>
                  </a:schemeClr>
                </a:solidFill>
                <a:latin typeface="+mj-lt"/>
              </a:rPr>
              <a:t>REQUIRED for failure to comply </a:t>
            </a:r>
          </a:p>
          <a:p>
            <a:pPr lvl="1"/>
            <a:r>
              <a:rPr lang="en-US" sz="2600" dirty="0">
                <a:solidFill>
                  <a:schemeClr val="accent1">
                    <a:lumMod val="90000"/>
                    <a:lumOff val="10000"/>
                  </a:schemeClr>
                </a:solidFill>
                <a:latin typeface="+mj-lt"/>
              </a:rPr>
              <a:t>Without prejudice</a:t>
            </a:r>
          </a:p>
          <a:p>
            <a:pPr lvl="1"/>
            <a:r>
              <a:rPr lang="en-US" sz="2600" dirty="0">
                <a:solidFill>
                  <a:schemeClr val="accent1">
                    <a:lumMod val="90000"/>
                    <a:lumOff val="10000"/>
                  </a:schemeClr>
                </a:solidFill>
                <a:latin typeface="+mj-lt"/>
              </a:rPr>
              <a:t>Affects recovery of fees incurred before dismissal</a:t>
            </a:r>
          </a:p>
        </p:txBody>
      </p:sp>
      <p:sp>
        <p:nvSpPr>
          <p:cNvPr id="4" name="Slide Number Placeholder 3">
            <a:extLst>
              <a:ext uri="{FF2B5EF4-FFF2-40B4-BE49-F238E27FC236}">
                <a16:creationId xmlns:a16="http://schemas.microsoft.com/office/drawing/2014/main" id="{DA9C5E7A-6625-4C9E-B3AD-53E812DFD75A}"/>
              </a:ext>
            </a:extLst>
          </p:cNvPr>
          <p:cNvSpPr>
            <a:spLocks noGrp="1"/>
          </p:cNvSpPr>
          <p:nvPr>
            <p:ph type="sldNum" sz="quarter" idx="12"/>
          </p:nvPr>
        </p:nvSpPr>
        <p:spPr/>
        <p:txBody>
          <a:bodyPr/>
          <a:lstStyle/>
          <a:p>
            <a:fld id="{324C80B7-F58A-405C-BFD1-6C5D1ECC0A98}" type="slidenum">
              <a:rPr lang="en-US" smtClean="0"/>
              <a:t>6</a:t>
            </a:fld>
            <a:endParaRPr lang="en-US"/>
          </a:p>
        </p:txBody>
      </p:sp>
    </p:spTree>
    <p:extLst>
      <p:ext uri="{BB962C8B-B14F-4D97-AF65-F5344CB8AC3E}">
        <p14:creationId xmlns:p14="http://schemas.microsoft.com/office/powerpoint/2010/main" val="685244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871E-9175-4B27-B351-8EF04195735E}"/>
              </a:ext>
            </a:extLst>
          </p:cNvPr>
          <p:cNvSpPr>
            <a:spLocks noGrp="1"/>
          </p:cNvSpPr>
          <p:nvPr>
            <p:ph type="title"/>
          </p:nvPr>
        </p:nvSpPr>
        <p:spPr>
          <a:xfrm>
            <a:off x="532748" y="684217"/>
            <a:ext cx="8750684" cy="864126"/>
          </a:xfrm>
        </p:spPr>
        <p:txBody>
          <a:bodyPr>
            <a:normAutofit fontScale="90000"/>
          </a:bodyPr>
          <a:lstStyle/>
          <a:p>
            <a:r>
              <a:rPr lang="en-US" dirty="0">
                <a:solidFill>
                  <a:schemeClr val="accent1">
                    <a:lumMod val="90000"/>
                    <a:lumOff val="10000"/>
                  </a:schemeClr>
                </a:solidFill>
              </a:rPr>
              <a:t>F.S. 627.70152(8) - Key Changes to Attorneys’ Fees</a:t>
            </a:r>
          </a:p>
        </p:txBody>
      </p:sp>
      <p:sp>
        <p:nvSpPr>
          <p:cNvPr id="3" name="Content Placeholder 2">
            <a:extLst>
              <a:ext uri="{FF2B5EF4-FFF2-40B4-BE49-F238E27FC236}">
                <a16:creationId xmlns:a16="http://schemas.microsoft.com/office/drawing/2014/main" id="{8733B884-F458-4446-90FD-9B6A89075A2C}"/>
              </a:ext>
            </a:extLst>
          </p:cNvPr>
          <p:cNvSpPr>
            <a:spLocks noGrp="1"/>
          </p:cNvSpPr>
          <p:nvPr>
            <p:ph sz="half" idx="1"/>
          </p:nvPr>
        </p:nvSpPr>
        <p:spPr>
          <a:xfrm>
            <a:off x="532748" y="1886873"/>
            <a:ext cx="11002137" cy="4133486"/>
          </a:xfrm>
        </p:spPr>
        <p:txBody>
          <a:bodyPr>
            <a:noAutofit/>
          </a:bodyPr>
          <a:lstStyle/>
          <a:p>
            <a:pPr>
              <a:buClr>
                <a:srgbClr val="B8922F"/>
              </a:buClr>
            </a:pPr>
            <a:r>
              <a:rPr lang="en-US" sz="2600" dirty="0">
                <a:solidFill>
                  <a:schemeClr val="accent1">
                    <a:lumMod val="90000"/>
                    <a:lumOff val="10000"/>
                  </a:schemeClr>
                </a:solidFill>
                <a:latin typeface="+mj-lt"/>
              </a:rPr>
              <a:t>Residential or commercial property policy not brought by an assignee</a:t>
            </a:r>
          </a:p>
          <a:p>
            <a:pPr>
              <a:buClr>
                <a:srgbClr val="B8922F"/>
              </a:buClr>
            </a:pPr>
            <a:endParaRPr lang="en-US" sz="2600" dirty="0">
              <a:solidFill>
                <a:schemeClr val="accent1">
                  <a:lumMod val="90000"/>
                  <a:lumOff val="10000"/>
                </a:schemeClr>
              </a:solidFill>
              <a:latin typeface="+mj-lt"/>
            </a:endParaRPr>
          </a:p>
          <a:p>
            <a:pPr>
              <a:buClr>
                <a:srgbClr val="B8922F"/>
              </a:buClr>
            </a:pPr>
            <a:r>
              <a:rPr lang="en-US" sz="2600" dirty="0">
                <a:solidFill>
                  <a:schemeClr val="accent1">
                    <a:lumMod val="90000"/>
                    <a:lumOff val="10000"/>
                  </a:schemeClr>
                </a:solidFill>
                <a:latin typeface="+mj-lt"/>
              </a:rPr>
              <a:t>Fees are now a sliding scale based on amount recovered</a:t>
            </a:r>
          </a:p>
          <a:p>
            <a:pPr lvl="1"/>
            <a:r>
              <a:rPr lang="en-US" sz="2600" dirty="0">
                <a:solidFill>
                  <a:schemeClr val="accent1">
                    <a:lumMod val="90000"/>
                    <a:lumOff val="10000"/>
                  </a:schemeClr>
                </a:solidFill>
                <a:latin typeface="+mj-lt"/>
              </a:rPr>
              <a:t>Percentage of “disputed amount”</a:t>
            </a:r>
          </a:p>
          <a:p>
            <a:pPr lvl="1"/>
            <a:r>
              <a:rPr lang="en-US" sz="2600" dirty="0">
                <a:solidFill>
                  <a:schemeClr val="accent1">
                    <a:lumMod val="90000"/>
                    <a:lumOff val="10000"/>
                  </a:schemeClr>
                </a:solidFill>
                <a:latin typeface="+mj-lt"/>
              </a:rPr>
              <a:t>&lt; 20% recovery of disputed amount = no fees recoverable by Claimant</a:t>
            </a:r>
          </a:p>
          <a:p>
            <a:pPr lvl="1"/>
            <a:r>
              <a:rPr lang="en-US" sz="2600" dirty="0">
                <a:solidFill>
                  <a:schemeClr val="accent1">
                    <a:lumMod val="90000"/>
                    <a:lumOff val="10000"/>
                  </a:schemeClr>
                </a:solidFill>
                <a:latin typeface="+mj-lt"/>
              </a:rPr>
              <a:t>20-&lt;50% recover of disputed amount = percentage of fees recoverable by Claimant</a:t>
            </a:r>
          </a:p>
          <a:p>
            <a:pPr lvl="1"/>
            <a:r>
              <a:rPr lang="en-US" sz="2600" dirty="0">
                <a:solidFill>
                  <a:schemeClr val="accent1">
                    <a:lumMod val="90000"/>
                    <a:lumOff val="10000"/>
                  </a:schemeClr>
                </a:solidFill>
                <a:latin typeface="+mj-lt"/>
              </a:rPr>
              <a:t>50% or more = full fees recoverable by Claimant</a:t>
            </a:r>
          </a:p>
        </p:txBody>
      </p:sp>
      <p:sp>
        <p:nvSpPr>
          <p:cNvPr id="4" name="Slide Number Placeholder 3">
            <a:extLst>
              <a:ext uri="{FF2B5EF4-FFF2-40B4-BE49-F238E27FC236}">
                <a16:creationId xmlns:a16="http://schemas.microsoft.com/office/drawing/2014/main" id="{EC22A99A-F38E-4B44-92EC-FC7EB968CB32}"/>
              </a:ext>
            </a:extLst>
          </p:cNvPr>
          <p:cNvSpPr>
            <a:spLocks noGrp="1"/>
          </p:cNvSpPr>
          <p:nvPr>
            <p:ph type="sldNum" sz="quarter" idx="12"/>
          </p:nvPr>
        </p:nvSpPr>
        <p:spPr/>
        <p:txBody>
          <a:bodyPr/>
          <a:lstStyle/>
          <a:p>
            <a:fld id="{324C80B7-F58A-405C-BFD1-6C5D1ECC0A98}" type="slidenum">
              <a:rPr lang="en-US" smtClean="0"/>
              <a:t>7</a:t>
            </a:fld>
            <a:endParaRPr lang="en-US"/>
          </a:p>
        </p:txBody>
      </p:sp>
    </p:spTree>
    <p:extLst>
      <p:ext uri="{BB962C8B-B14F-4D97-AF65-F5344CB8AC3E}">
        <p14:creationId xmlns:p14="http://schemas.microsoft.com/office/powerpoint/2010/main" val="367579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8F46-438F-44DC-8DF3-D0321A2312C1}"/>
              </a:ext>
            </a:extLst>
          </p:cNvPr>
          <p:cNvSpPr>
            <a:spLocks noGrp="1"/>
          </p:cNvSpPr>
          <p:nvPr>
            <p:ph type="title"/>
          </p:nvPr>
        </p:nvSpPr>
        <p:spPr/>
        <p:txBody>
          <a:bodyPr/>
          <a:lstStyle/>
          <a:p>
            <a:r>
              <a:rPr lang="en-US" dirty="0">
                <a:solidFill>
                  <a:schemeClr val="accent1">
                    <a:lumMod val="90000"/>
                    <a:lumOff val="10000"/>
                  </a:schemeClr>
                </a:solidFill>
              </a:rPr>
              <a:t>F.S. 627.70152 </a:t>
            </a:r>
          </a:p>
        </p:txBody>
      </p:sp>
      <p:sp>
        <p:nvSpPr>
          <p:cNvPr id="3" name="Content Placeholder 2">
            <a:extLst>
              <a:ext uri="{FF2B5EF4-FFF2-40B4-BE49-F238E27FC236}">
                <a16:creationId xmlns:a16="http://schemas.microsoft.com/office/drawing/2014/main" id="{1B26EFBE-B3BB-4A5F-A346-5F358D6BD15A}"/>
              </a:ext>
            </a:extLst>
          </p:cNvPr>
          <p:cNvSpPr>
            <a:spLocks noGrp="1"/>
          </p:cNvSpPr>
          <p:nvPr>
            <p:ph sz="half" idx="1"/>
          </p:nvPr>
        </p:nvSpPr>
        <p:spPr>
          <a:xfrm>
            <a:off x="532748" y="1774030"/>
            <a:ext cx="11002137" cy="2769978"/>
          </a:xfrm>
        </p:spPr>
        <p:txBody>
          <a:bodyPr/>
          <a:lstStyle/>
          <a:p>
            <a:pPr marL="0" indent="0">
              <a:buNone/>
            </a:pPr>
            <a:r>
              <a:rPr lang="en-US" sz="2600" dirty="0">
                <a:solidFill>
                  <a:schemeClr val="accent1">
                    <a:lumMod val="90000"/>
                    <a:lumOff val="10000"/>
                  </a:schemeClr>
                </a:solidFill>
                <a:latin typeface="Arial" panose="020B0604020202020204" pitchFamily="34" charset="0"/>
              </a:rPr>
              <a:t>(2) Definitions:</a:t>
            </a:r>
          </a:p>
          <a:p>
            <a:pPr marL="0" indent="0">
              <a:buNone/>
            </a:pPr>
            <a:endParaRPr lang="en-US" sz="2600" dirty="0">
              <a:solidFill>
                <a:schemeClr val="accent1">
                  <a:lumMod val="90000"/>
                  <a:lumOff val="10000"/>
                </a:schemeClr>
              </a:solidFill>
              <a:latin typeface="Arial" panose="020B0604020202020204" pitchFamily="34" charset="0"/>
            </a:endParaRPr>
          </a:p>
          <a:p>
            <a:pPr marL="0" indent="0" algn="just">
              <a:buNone/>
            </a:pPr>
            <a:r>
              <a:rPr lang="en-US" sz="2600" dirty="0">
                <a:solidFill>
                  <a:schemeClr val="accent1">
                    <a:lumMod val="90000"/>
                    <a:lumOff val="10000"/>
                  </a:schemeClr>
                </a:solidFill>
                <a:latin typeface="Arial" panose="020B0604020202020204" pitchFamily="34" charset="0"/>
              </a:rPr>
              <a:t>(c) “Disputed amount” means the difference between the claimant's </a:t>
            </a:r>
            <a:r>
              <a:rPr lang="en-US" sz="2600" dirty="0" err="1">
                <a:solidFill>
                  <a:schemeClr val="accent1">
                    <a:lumMod val="90000"/>
                    <a:lumOff val="10000"/>
                  </a:schemeClr>
                </a:solidFill>
                <a:latin typeface="Arial" panose="020B0604020202020204" pitchFamily="34" charset="0"/>
              </a:rPr>
              <a:t>presuit</a:t>
            </a:r>
            <a:r>
              <a:rPr lang="en-US" sz="2600" dirty="0">
                <a:solidFill>
                  <a:schemeClr val="accent1">
                    <a:lumMod val="90000"/>
                    <a:lumOff val="10000"/>
                  </a:schemeClr>
                </a:solidFill>
                <a:latin typeface="Arial" panose="020B0604020202020204" pitchFamily="34" charset="0"/>
              </a:rPr>
              <a:t> settlement demand, not including attorney fees and costs listed in the demand, and the insurer's </a:t>
            </a:r>
            <a:r>
              <a:rPr lang="en-US" sz="2600" dirty="0" err="1">
                <a:solidFill>
                  <a:schemeClr val="accent1">
                    <a:lumMod val="90000"/>
                    <a:lumOff val="10000"/>
                  </a:schemeClr>
                </a:solidFill>
                <a:latin typeface="Arial" panose="020B0604020202020204" pitchFamily="34" charset="0"/>
              </a:rPr>
              <a:t>presuit</a:t>
            </a:r>
            <a:r>
              <a:rPr lang="en-US" sz="2600" dirty="0">
                <a:solidFill>
                  <a:schemeClr val="accent1">
                    <a:lumMod val="90000"/>
                    <a:lumOff val="10000"/>
                  </a:schemeClr>
                </a:solidFill>
                <a:latin typeface="Arial" panose="020B0604020202020204" pitchFamily="34" charset="0"/>
              </a:rPr>
              <a:t> settlement offer, not including attorney fees and costs, if part of the offer.</a:t>
            </a:r>
          </a:p>
        </p:txBody>
      </p:sp>
      <p:sp>
        <p:nvSpPr>
          <p:cNvPr id="4" name="Slide Number Placeholder 3">
            <a:extLst>
              <a:ext uri="{FF2B5EF4-FFF2-40B4-BE49-F238E27FC236}">
                <a16:creationId xmlns:a16="http://schemas.microsoft.com/office/drawing/2014/main" id="{48A438DF-E547-40B0-B7AF-D282740EC91A}"/>
              </a:ext>
            </a:extLst>
          </p:cNvPr>
          <p:cNvSpPr>
            <a:spLocks noGrp="1"/>
          </p:cNvSpPr>
          <p:nvPr>
            <p:ph type="sldNum" sz="quarter" idx="12"/>
          </p:nvPr>
        </p:nvSpPr>
        <p:spPr/>
        <p:txBody>
          <a:bodyPr/>
          <a:lstStyle/>
          <a:p>
            <a:fld id="{324C80B7-F58A-405C-BFD1-6C5D1ECC0A98}" type="slidenum">
              <a:rPr lang="en-US" smtClean="0"/>
              <a:t>8</a:t>
            </a:fld>
            <a:endParaRPr lang="en-US"/>
          </a:p>
        </p:txBody>
      </p:sp>
    </p:spTree>
    <p:extLst>
      <p:ext uri="{BB962C8B-B14F-4D97-AF65-F5344CB8AC3E}">
        <p14:creationId xmlns:p14="http://schemas.microsoft.com/office/powerpoint/2010/main" val="2596429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FE77-6475-4801-89E4-04920DA35454}"/>
              </a:ext>
            </a:extLst>
          </p:cNvPr>
          <p:cNvSpPr>
            <a:spLocks noGrp="1"/>
          </p:cNvSpPr>
          <p:nvPr>
            <p:ph type="title"/>
          </p:nvPr>
        </p:nvSpPr>
        <p:spPr/>
        <p:txBody>
          <a:bodyPr/>
          <a:lstStyle/>
          <a:p>
            <a:r>
              <a:rPr lang="en-US" dirty="0">
                <a:solidFill>
                  <a:schemeClr val="accent1">
                    <a:lumMod val="90000"/>
                    <a:lumOff val="10000"/>
                  </a:schemeClr>
                </a:solidFill>
              </a:rPr>
              <a:t>Old v. New</a:t>
            </a:r>
          </a:p>
        </p:txBody>
      </p:sp>
      <p:sp>
        <p:nvSpPr>
          <p:cNvPr id="4" name="Slide Number Placeholder 3">
            <a:extLst>
              <a:ext uri="{FF2B5EF4-FFF2-40B4-BE49-F238E27FC236}">
                <a16:creationId xmlns:a16="http://schemas.microsoft.com/office/drawing/2014/main" id="{38FC332F-1457-45EA-8B27-8E65774DAC4E}"/>
              </a:ext>
            </a:extLst>
          </p:cNvPr>
          <p:cNvSpPr>
            <a:spLocks noGrp="1"/>
          </p:cNvSpPr>
          <p:nvPr>
            <p:ph type="sldNum" sz="quarter" idx="12"/>
          </p:nvPr>
        </p:nvSpPr>
        <p:spPr/>
        <p:txBody>
          <a:bodyPr/>
          <a:lstStyle/>
          <a:p>
            <a:fld id="{324C80B7-F58A-405C-BFD1-6C5D1ECC0A98}" type="slidenum">
              <a:rPr lang="en-US" smtClean="0"/>
              <a:t>9</a:t>
            </a:fld>
            <a:endParaRPr lang="en-US"/>
          </a:p>
        </p:txBody>
      </p:sp>
      <p:sp>
        <p:nvSpPr>
          <p:cNvPr id="5" name="Content Placeholder 4">
            <a:extLst>
              <a:ext uri="{FF2B5EF4-FFF2-40B4-BE49-F238E27FC236}">
                <a16:creationId xmlns:a16="http://schemas.microsoft.com/office/drawing/2014/main" id="{CFC7365D-DAAE-4802-B550-402432B0A3A5}"/>
              </a:ext>
            </a:extLst>
          </p:cNvPr>
          <p:cNvSpPr txBox="1">
            <a:spLocks noGrp="1"/>
          </p:cNvSpPr>
          <p:nvPr>
            <p:ph sz="half" idx="1"/>
          </p:nvPr>
        </p:nvSpPr>
        <p:spPr>
          <a:xfrm>
            <a:off x="533400" y="1773238"/>
            <a:ext cx="11001375" cy="1172629"/>
          </a:xfrm>
          <a:prstGeom prst="rect">
            <a:avLst/>
          </a:prstGeom>
          <a:noFill/>
        </p:spPr>
        <p:txBody>
          <a:bodyPr wrap="square" rtlCol="0">
            <a:spAutoFit/>
          </a:bodyPr>
          <a:lstStyle/>
          <a:p>
            <a:pPr marL="0" indent="0" algn="just">
              <a:buNone/>
            </a:pPr>
            <a:r>
              <a:rPr lang="en-US" sz="2600" dirty="0">
                <a:solidFill>
                  <a:schemeClr val="accent1">
                    <a:lumMod val="90000"/>
                    <a:lumOff val="10000"/>
                  </a:schemeClr>
                </a:solidFill>
                <a:latin typeface="+mj-lt"/>
              </a:rPr>
              <a:t>Example: Claimant demands $1 million payment, plus fees and costs. Insurer counter-offers $100,000. $900,000 is the disputed amount. If Claimant recovers…</a:t>
            </a:r>
          </a:p>
        </p:txBody>
      </p:sp>
      <p:sp>
        <p:nvSpPr>
          <p:cNvPr id="8" name="TextBox 7">
            <a:extLst>
              <a:ext uri="{FF2B5EF4-FFF2-40B4-BE49-F238E27FC236}">
                <a16:creationId xmlns:a16="http://schemas.microsoft.com/office/drawing/2014/main" id="{F7783D1F-CE1D-42D2-812F-C640B975984C}"/>
              </a:ext>
            </a:extLst>
          </p:cNvPr>
          <p:cNvSpPr txBox="1"/>
          <p:nvPr/>
        </p:nvSpPr>
        <p:spPr>
          <a:xfrm>
            <a:off x="6096000" y="3113971"/>
            <a:ext cx="5065743" cy="3416320"/>
          </a:xfrm>
          <a:prstGeom prst="rect">
            <a:avLst/>
          </a:prstGeom>
          <a:noFill/>
        </p:spPr>
        <p:txBody>
          <a:bodyPr wrap="square">
            <a:spAutoFit/>
          </a:bodyPr>
          <a:lstStyle/>
          <a:p>
            <a:r>
              <a:rPr lang="en-US" dirty="0">
                <a:solidFill>
                  <a:srgbClr val="B8922F"/>
                </a:solidFill>
                <a:latin typeface="+mj-lt"/>
                <a:ea typeface="Roboto" pitchFamily="2" charset="0"/>
              </a:rPr>
              <a:t>NEW STATUTE</a:t>
            </a:r>
          </a:p>
          <a:p>
            <a:pPr marL="285750" indent="-285750" algn="just">
              <a:buClr>
                <a:srgbClr val="B8922F"/>
              </a:buClr>
              <a:buFont typeface="Arial" panose="020B0604020202020204" pitchFamily="34" charset="0"/>
              <a:buChar char="•"/>
            </a:pPr>
            <a:r>
              <a:rPr lang="en-US" dirty="0">
                <a:solidFill>
                  <a:schemeClr val="accent1">
                    <a:lumMod val="90000"/>
                    <a:lumOff val="10000"/>
                  </a:schemeClr>
                </a:solidFill>
                <a:latin typeface="+mj-lt"/>
                <a:ea typeface="Roboto" pitchFamily="2" charset="0"/>
              </a:rPr>
              <a:t>&lt; 20% = $179,999 or less = no fees to Claimant.</a:t>
            </a:r>
          </a:p>
          <a:p>
            <a:pPr marL="285750" indent="-285750" algn="just">
              <a:buClr>
                <a:srgbClr val="B8922F"/>
              </a:buClr>
              <a:buFont typeface="Arial" panose="020B0604020202020204" pitchFamily="34" charset="0"/>
              <a:buChar char="•"/>
            </a:pPr>
            <a:r>
              <a:rPr lang="en-US" dirty="0">
                <a:solidFill>
                  <a:schemeClr val="accent1">
                    <a:lumMod val="90000"/>
                    <a:lumOff val="10000"/>
                  </a:schemeClr>
                </a:solidFill>
                <a:latin typeface="+mj-lt"/>
                <a:ea typeface="Roboto" pitchFamily="2" charset="0"/>
              </a:rPr>
              <a:t>20% - &lt;50% = $180,000 to $449,999 = fees equal to the percentage of the disputed amount.</a:t>
            </a:r>
          </a:p>
          <a:p>
            <a:pPr marL="742950" lvl="1" indent="-285750" algn="just">
              <a:buFont typeface="Arial" panose="020B0604020202020204" pitchFamily="34" charset="0"/>
              <a:buChar char="•"/>
            </a:pPr>
            <a:r>
              <a:rPr lang="en-US" dirty="0">
                <a:solidFill>
                  <a:schemeClr val="accent1">
                    <a:lumMod val="90000"/>
                    <a:lumOff val="10000"/>
                  </a:schemeClr>
                </a:solidFill>
                <a:latin typeface="+mj-lt"/>
                <a:ea typeface="Roboto" pitchFamily="2" charset="0"/>
              </a:rPr>
              <a:t>If recovery is $225,000, that is 25% of $900,000. If fees and costs total $500,000, Claimant recovers $125,000 in fees (25% of total fees).</a:t>
            </a:r>
          </a:p>
          <a:p>
            <a:pPr marL="285750" indent="-285750" algn="just">
              <a:buClr>
                <a:srgbClr val="B8922F"/>
              </a:buClr>
              <a:buFont typeface="Arial" panose="020B0604020202020204" pitchFamily="34" charset="0"/>
              <a:buChar char="•"/>
            </a:pPr>
            <a:r>
              <a:rPr lang="en-US" dirty="0">
                <a:solidFill>
                  <a:schemeClr val="accent1">
                    <a:lumMod val="90000"/>
                    <a:lumOff val="10000"/>
                  </a:schemeClr>
                </a:solidFill>
                <a:latin typeface="+mj-lt"/>
                <a:ea typeface="Roboto" pitchFamily="2" charset="0"/>
              </a:rPr>
              <a:t>50% or more = $450,000 or more = full amount of reasonable fees.</a:t>
            </a:r>
          </a:p>
        </p:txBody>
      </p:sp>
      <p:sp>
        <p:nvSpPr>
          <p:cNvPr id="9" name="TextBox 8">
            <a:extLst>
              <a:ext uri="{FF2B5EF4-FFF2-40B4-BE49-F238E27FC236}">
                <a16:creationId xmlns:a16="http://schemas.microsoft.com/office/drawing/2014/main" id="{6DA75875-F34B-4344-8856-0586CCBCFF8C}"/>
              </a:ext>
            </a:extLst>
          </p:cNvPr>
          <p:cNvSpPr txBox="1"/>
          <p:nvPr/>
        </p:nvSpPr>
        <p:spPr>
          <a:xfrm>
            <a:off x="532748" y="3214779"/>
            <a:ext cx="4914124" cy="1477328"/>
          </a:xfrm>
          <a:prstGeom prst="rect">
            <a:avLst/>
          </a:prstGeom>
          <a:noFill/>
        </p:spPr>
        <p:txBody>
          <a:bodyPr wrap="square">
            <a:spAutoFit/>
          </a:bodyPr>
          <a:lstStyle/>
          <a:p>
            <a:r>
              <a:rPr lang="en-US" dirty="0">
                <a:solidFill>
                  <a:srgbClr val="B8922F"/>
                </a:solidFill>
                <a:latin typeface="+mj-lt"/>
                <a:ea typeface="Roboto" pitchFamily="2" charset="0"/>
              </a:rPr>
              <a:t>OLD STATUTE</a:t>
            </a:r>
          </a:p>
          <a:p>
            <a:pPr marL="285750" indent="-285750" algn="just">
              <a:buClr>
                <a:srgbClr val="B8922F"/>
              </a:buClr>
              <a:buFont typeface="Arial" panose="020B0604020202020204" pitchFamily="34" charset="0"/>
              <a:buChar char="•"/>
            </a:pPr>
            <a:r>
              <a:rPr lang="en-US" dirty="0">
                <a:solidFill>
                  <a:schemeClr val="accent1">
                    <a:lumMod val="90000"/>
                    <a:lumOff val="10000"/>
                  </a:schemeClr>
                </a:solidFill>
                <a:latin typeface="+mj-lt"/>
                <a:ea typeface="Roboto" pitchFamily="2" charset="0"/>
              </a:rPr>
              <a:t>If Claimant prevails at all against insurer, claimant recovers full amount of reasonable fees.</a:t>
            </a:r>
          </a:p>
          <a:p>
            <a:pPr marL="285750" indent="-285750">
              <a:buClr>
                <a:srgbClr val="B8922F"/>
              </a:buClr>
              <a:buFont typeface="Arial" panose="020B0604020202020204" pitchFamily="34" charset="0"/>
              <a:buChar char="•"/>
            </a:pPr>
            <a:r>
              <a:rPr lang="en-US" dirty="0">
                <a:solidFill>
                  <a:schemeClr val="accent1">
                    <a:lumMod val="90000"/>
                    <a:lumOff val="10000"/>
                  </a:schemeClr>
                </a:solidFill>
                <a:latin typeface="+mj-lt"/>
                <a:ea typeface="Roboto" pitchFamily="2" charset="0"/>
              </a:rPr>
              <a:t>Lodestar calculation.</a:t>
            </a:r>
          </a:p>
        </p:txBody>
      </p:sp>
    </p:spTree>
    <p:extLst>
      <p:ext uri="{BB962C8B-B14F-4D97-AF65-F5344CB8AC3E}">
        <p14:creationId xmlns:p14="http://schemas.microsoft.com/office/powerpoint/2010/main" val="2729526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89E4-E7F7-48DD-849C-9C885D5ADF79}"/>
              </a:ext>
            </a:extLst>
          </p:cNvPr>
          <p:cNvSpPr>
            <a:spLocks noGrp="1"/>
          </p:cNvSpPr>
          <p:nvPr>
            <p:ph type="title"/>
          </p:nvPr>
        </p:nvSpPr>
        <p:spPr/>
        <p:txBody>
          <a:bodyPr>
            <a:normAutofit/>
          </a:bodyPr>
          <a:lstStyle/>
          <a:p>
            <a:r>
              <a:rPr lang="en-US" sz="3600" dirty="0">
                <a:solidFill>
                  <a:schemeClr val="accent1">
                    <a:lumMod val="90000"/>
                    <a:lumOff val="10000"/>
                  </a:schemeClr>
                </a:solidFill>
              </a:rPr>
              <a:t>F.S. </a:t>
            </a:r>
            <a:r>
              <a:rPr lang="en-US" sz="3600" dirty="0">
                <a:solidFill>
                  <a:schemeClr val="accent1">
                    <a:lumMod val="90000"/>
                    <a:lumOff val="10000"/>
                  </a:schemeClr>
                </a:solidFill>
                <a:latin typeface="Arial" panose="020B0604020202020204" pitchFamily="34" charset="0"/>
                <a:cs typeface="Arial" panose="020B0604020202020204" pitchFamily="34" charset="0"/>
              </a:rPr>
              <a:t>627.7152(10) (</a:t>
            </a:r>
            <a:r>
              <a:rPr lang="en-US" sz="3600" dirty="0">
                <a:solidFill>
                  <a:schemeClr val="accent1">
                    <a:lumMod val="90000"/>
                    <a:lumOff val="10000"/>
                  </a:schemeClr>
                </a:solidFill>
              </a:rPr>
              <a:t>Assignee’s Recovery)</a:t>
            </a:r>
          </a:p>
        </p:txBody>
      </p:sp>
      <p:sp>
        <p:nvSpPr>
          <p:cNvPr id="3" name="Content Placeholder 2">
            <a:extLst>
              <a:ext uri="{FF2B5EF4-FFF2-40B4-BE49-F238E27FC236}">
                <a16:creationId xmlns:a16="http://schemas.microsoft.com/office/drawing/2014/main" id="{6F85D72C-CB78-4236-9F93-66677B285679}"/>
              </a:ext>
            </a:extLst>
          </p:cNvPr>
          <p:cNvSpPr>
            <a:spLocks noGrp="1"/>
          </p:cNvSpPr>
          <p:nvPr>
            <p:ph sz="half" idx="1"/>
          </p:nvPr>
        </p:nvSpPr>
        <p:spPr>
          <a:xfrm>
            <a:off x="532748" y="1774029"/>
            <a:ext cx="11002137" cy="4833247"/>
          </a:xfrm>
        </p:spPr>
        <p:txBody>
          <a:bodyPr>
            <a:normAutofit/>
          </a:bodyPr>
          <a:lstStyle/>
          <a:p>
            <a:pPr marL="0" marR="0" indent="0" algn="just">
              <a:lnSpc>
                <a:spcPct val="100000"/>
              </a:lnSpc>
              <a:spcBef>
                <a:spcPts val="0"/>
              </a:spcBef>
              <a:spcAft>
                <a:spcPts val="0"/>
              </a:spcAft>
              <a:buNone/>
            </a:pPr>
            <a:r>
              <a:rPr lang="en-US" sz="2400" dirty="0">
                <a:solidFill>
                  <a:schemeClr val="accent1">
                    <a:lumMod val="90000"/>
                    <a:lumOff val="10000"/>
                  </a:schemeClr>
                </a:solidFill>
                <a:latin typeface="+mj-lt"/>
                <a:cs typeface="Arial" panose="020B0604020202020204" pitchFamily="34" charset="0"/>
              </a:rPr>
              <a:t>Notwithstanding any other provision of law, in a suit related to an assignment agreement for post-loss claims arising under a residential or commercial property insurance policy, attorney fees and costs may be recovered by an assignee only under s. </a:t>
            </a:r>
            <a:r>
              <a:rPr lang="en-US" sz="2400" dirty="0">
                <a:solidFill>
                  <a:schemeClr val="accent1">
                    <a:lumMod val="90000"/>
                    <a:lumOff val="10000"/>
                  </a:schemeClr>
                </a:solidFill>
                <a:latin typeface="+mj-lt"/>
                <a:cs typeface="Arial" panose="020B0604020202020204" pitchFamily="34" charset="0"/>
                <a:hlinkClick r:id="rId2">
                  <a:extLst>
                    <a:ext uri="{A12FA001-AC4F-418D-AE19-62706E023703}">
                      <ahyp:hlinkClr xmlns:ahyp="http://schemas.microsoft.com/office/drawing/2018/hyperlinkcolor" val="tx"/>
                    </a:ext>
                  </a:extLst>
                </a:hlinkClick>
              </a:rPr>
              <a:t>57.105</a:t>
            </a:r>
            <a:r>
              <a:rPr lang="en-US" sz="2400" dirty="0">
                <a:solidFill>
                  <a:schemeClr val="accent1">
                    <a:lumMod val="90000"/>
                    <a:lumOff val="10000"/>
                  </a:schemeClr>
                </a:solidFill>
                <a:latin typeface="+mj-lt"/>
                <a:cs typeface="Arial" panose="020B0604020202020204" pitchFamily="34" charset="0"/>
              </a:rPr>
              <a:t> and this subsection.</a:t>
            </a:r>
          </a:p>
          <a:p>
            <a:pPr marL="0" marR="0">
              <a:lnSpc>
                <a:spcPct val="100000"/>
              </a:lnSpc>
              <a:spcBef>
                <a:spcPts val="0"/>
              </a:spcBef>
              <a:spcAft>
                <a:spcPts val="0"/>
              </a:spcAft>
            </a:pPr>
            <a:endParaRPr lang="en-US" sz="2400" dirty="0">
              <a:solidFill>
                <a:schemeClr val="accent1">
                  <a:lumMod val="90000"/>
                  <a:lumOff val="10000"/>
                </a:schemeClr>
              </a:solidFill>
              <a:latin typeface="+mj-lt"/>
              <a:cs typeface="Arial" panose="020B0604020202020204" pitchFamily="34" charset="0"/>
            </a:endParaRPr>
          </a:p>
          <a:p>
            <a:pPr marL="914400" lvl="1" indent="-457200">
              <a:lnSpc>
                <a:spcPct val="100000"/>
              </a:lnSpc>
              <a:spcBef>
                <a:spcPts val="0"/>
              </a:spcBef>
              <a:buFont typeface="+mj-lt"/>
              <a:buAutoNum type="alphaLcParenR"/>
            </a:pPr>
            <a:r>
              <a:rPr lang="en-US" dirty="0">
                <a:solidFill>
                  <a:schemeClr val="accent1">
                    <a:lumMod val="90000"/>
                    <a:lumOff val="10000"/>
                  </a:schemeClr>
                </a:solidFill>
                <a:latin typeface="+mj-lt"/>
                <a:cs typeface="Arial" panose="020B0604020202020204" pitchFamily="34" charset="0"/>
              </a:rPr>
              <a:t>If the difference between the judgment obtained by the assignee and the </a:t>
            </a:r>
            <a:r>
              <a:rPr lang="en-US" dirty="0" err="1">
                <a:solidFill>
                  <a:schemeClr val="accent1">
                    <a:lumMod val="90000"/>
                    <a:lumOff val="10000"/>
                  </a:schemeClr>
                </a:solidFill>
                <a:latin typeface="+mj-lt"/>
                <a:cs typeface="Arial" panose="020B0604020202020204" pitchFamily="34" charset="0"/>
              </a:rPr>
              <a:t>presuit</a:t>
            </a:r>
            <a:r>
              <a:rPr lang="en-US" dirty="0">
                <a:solidFill>
                  <a:schemeClr val="accent1">
                    <a:lumMod val="90000"/>
                    <a:lumOff val="10000"/>
                  </a:schemeClr>
                </a:solidFill>
                <a:latin typeface="+mj-lt"/>
                <a:cs typeface="Arial" panose="020B0604020202020204" pitchFamily="34" charset="0"/>
              </a:rPr>
              <a:t> settlement offer is:</a:t>
            </a:r>
          </a:p>
          <a:p>
            <a:pPr marL="457200" lvl="1" indent="0">
              <a:lnSpc>
                <a:spcPct val="100000"/>
              </a:lnSpc>
              <a:spcBef>
                <a:spcPts val="0"/>
              </a:spcBef>
              <a:buNone/>
            </a:pPr>
            <a:endParaRPr lang="en-US" dirty="0">
              <a:solidFill>
                <a:schemeClr val="accent1">
                  <a:lumMod val="90000"/>
                  <a:lumOff val="10000"/>
                </a:schemeClr>
              </a:solidFill>
              <a:latin typeface="+mj-lt"/>
              <a:cs typeface="Arial" panose="020B0604020202020204" pitchFamily="34" charset="0"/>
            </a:endParaRPr>
          </a:p>
          <a:p>
            <a:pPr marL="1257300" lvl="2" indent="-342900" algn="just">
              <a:lnSpc>
                <a:spcPct val="100000"/>
              </a:lnSpc>
              <a:spcBef>
                <a:spcPts val="0"/>
              </a:spcBef>
              <a:buFont typeface="+mj-lt"/>
              <a:buAutoNum type="arabicPeriod"/>
            </a:pPr>
            <a:r>
              <a:rPr lang="en-US" sz="1600" dirty="0">
                <a:solidFill>
                  <a:schemeClr val="accent1">
                    <a:lumMod val="90000"/>
                    <a:lumOff val="10000"/>
                  </a:schemeClr>
                </a:solidFill>
                <a:latin typeface="+mj-lt"/>
                <a:cs typeface="Arial" panose="020B0604020202020204" pitchFamily="34" charset="0"/>
              </a:rPr>
              <a:t>Less than 25 percent of the disputed amount, the insurer is entitled to an award of reasonable attorney fees.</a:t>
            </a:r>
          </a:p>
          <a:p>
            <a:pPr marL="1257300" lvl="2" indent="-342900" algn="just">
              <a:lnSpc>
                <a:spcPct val="100000"/>
              </a:lnSpc>
              <a:spcBef>
                <a:spcPts val="0"/>
              </a:spcBef>
              <a:buFont typeface="+mj-lt"/>
              <a:buAutoNum type="arabicPeriod"/>
            </a:pPr>
            <a:r>
              <a:rPr lang="en-US" sz="1600" dirty="0">
                <a:solidFill>
                  <a:schemeClr val="accent1">
                    <a:lumMod val="90000"/>
                    <a:lumOff val="10000"/>
                  </a:schemeClr>
                </a:solidFill>
                <a:latin typeface="+mj-lt"/>
                <a:cs typeface="Arial" panose="020B0604020202020204" pitchFamily="34" charset="0"/>
              </a:rPr>
              <a:t>At least 25 percent but less than 50 percent of the disputed amount, no party is entitled to an award of attorney fees.</a:t>
            </a:r>
          </a:p>
          <a:p>
            <a:pPr marL="1257300" lvl="2" indent="-342900" algn="just">
              <a:lnSpc>
                <a:spcPct val="100000"/>
              </a:lnSpc>
              <a:spcBef>
                <a:spcPts val="0"/>
              </a:spcBef>
              <a:buFont typeface="+mj-lt"/>
              <a:buAutoNum type="arabicPeriod"/>
            </a:pPr>
            <a:r>
              <a:rPr lang="en-US" sz="1600" dirty="0">
                <a:solidFill>
                  <a:schemeClr val="accent1">
                    <a:lumMod val="90000"/>
                    <a:lumOff val="10000"/>
                  </a:schemeClr>
                </a:solidFill>
                <a:latin typeface="+mj-lt"/>
                <a:cs typeface="Arial" panose="020B0604020202020204" pitchFamily="34" charset="0"/>
              </a:rPr>
              <a:t>At least 50 percent of the disputed amount, the assignee is entitled to an award of reasonable attorney fees.</a:t>
            </a:r>
          </a:p>
          <a:p>
            <a:pPr marL="0" indent="0">
              <a:buNone/>
            </a:pPr>
            <a:endParaRPr lang="en-US" dirty="0"/>
          </a:p>
        </p:txBody>
      </p:sp>
      <p:sp>
        <p:nvSpPr>
          <p:cNvPr id="4" name="Slide Number Placeholder 3">
            <a:extLst>
              <a:ext uri="{FF2B5EF4-FFF2-40B4-BE49-F238E27FC236}">
                <a16:creationId xmlns:a16="http://schemas.microsoft.com/office/drawing/2014/main" id="{BDCE702E-BE13-455B-912B-C0F749733458}"/>
              </a:ext>
            </a:extLst>
          </p:cNvPr>
          <p:cNvSpPr>
            <a:spLocks noGrp="1"/>
          </p:cNvSpPr>
          <p:nvPr>
            <p:ph type="sldNum" sz="quarter" idx="12"/>
          </p:nvPr>
        </p:nvSpPr>
        <p:spPr/>
        <p:txBody>
          <a:bodyPr/>
          <a:lstStyle/>
          <a:p>
            <a:fld id="{324C80B7-F58A-405C-BFD1-6C5D1ECC0A98}" type="slidenum">
              <a:rPr lang="en-US" smtClean="0"/>
              <a:t>10</a:t>
            </a:fld>
            <a:endParaRPr lang="en-US"/>
          </a:p>
        </p:txBody>
      </p:sp>
    </p:spTree>
    <p:extLst>
      <p:ext uri="{BB962C8B-B14F-4D97-AF65-F5344CB8AC3E}">
        <p14:creationId xmlns:p14="http://schemas.microsoft.com/office/powerpoint/2010/main" val="156070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9BBA5-BBF8-4603-827E-A9D156BB1222}"/>
              </a:ext>
            </a:extLst>
          </p:cNvPr>
          <p:cNvSpPr>
            <a:spLocks noGrp="1"/>
          </p:cNvSpPr>
          <p:nvPr>
            <p:ph type="title"/>
          </p:nvPr>
        </p:nvSpPr>
        <p:spPr/>
        <p:txBody>
          <a:bodyPr/>
          <a:lstStyle/>
          <a:p>
            <a:r>
              <a:rPr lang="en-US" dirty="0">
                <a:solidFill>
                  <a:schemeClr val="accent1">
                    <a:lumMod val="90000"/>
                    <a:lumOff val="10000"/>
                  </a:schemeClr>
                </a:solidFill>
              </a:rPr>
              <a:t>Claimant v. Assignee fees</a:t>
            </a:r>
          </a:p>
        </p:txBody>
      </p:sp>
      <p:sp>
        <p:nvSpPr>
          <p:cNvPr id="3" name="Content Placeholder 2">
            <a:extLst>
              <a:ext uri="{FF2B5EF4-FFF2-40B4-BE49-F238E27FC236}">
                <a16:creationId xmlns:a16="http://schemas.microsoft.com/office/drawing/2014/main" id="{5C55213F-675F-44F8-981E-686039B251C6}"/>
              </a:ext>
            </a:extLst>
          </p:cNvPr>
          <p:cNvSpPr>
            <a:spLocks noGrp="1"/>
          </p:cNvSpPr>
          <p:nvPr>
            <p:ph sz="half" idx="1"/>
          </p:nvPr>
        </p:nvSpPr>
        <p:spPr>
          <a:xfrm>
            <a:off x="532748" y="1833766"/>
            <a:ext cx="4617750" cy="4133486"/>
          </a:xfrm>
        </p:spPr>
        <p:txBody>
          <a:bodyPr/>
          <a:lstStyle/>
          <a:p>
            <a:pPr marL="0" indent="0" algn="ctr">
              <a:buNone/>
            </a:pPr>
            <a:r>
              <a:rPr lang="en-US" sz="2400" dirty="0">
                <a:solidFill>
                  <a:srgbClr val="B8922F"/>
                </a:solidFill>
                <a:latin typeface="+mj-lt"/>
                <a:cs typeface="Arial" panose="020B0604020202020204" pitchFamily="34" charset="0"/>
              </a:rPr>
              <a:t>F.S. 627.70152</a:t>
            </a:r>
          </a:p>
          <a:p>
            <a:pPr algn="just">
              <a:buClr>
                <a:srgbClr val="B8922F"/>
              </a:buClr>
            </a:pPr>
            <a:r>
              <a:rPr lang="en-US" sz="2400" dirty="0">
                <a:solidFill>
                  <a:schemeClr val="accent1">
                    <a:lumMod val="90000"/>
                    <a:lumOff val="10000"/>
                  </a:schemeClr>
                </a:solidFill>
                <a:latin typeface="+mj-lt"/>
                <a:cs typeface="Arial" panose="020B0604020202020204" pitchFamily="34" charset="0"/>
              </a:rPr>
              <a:t>20% starting threshold </a:t>
            </a:r>
          </a:p>
          <a:p>
            <a:pPr algn="just">
              <a:buClr>
                <a:srgbClr val="B8922F"/>
              </a:buClr>
            </a:pPr>
            <a:r>
              <a:rPr lang="en-US" sz="2400" dirty="0">
                <a:solidFill>
                  <a:schemeClr val="accent1">
                    <a:lumMod val="90000"/>
                    <a:lumOff val="10000"/>
                  </a:schemeClr>
                </a:solidFill>
                <a:latin typeface="+mj-lt"/>
                <a:cs typeface="Arial" panose="020B0604020202020204" pitchFamily="34" charset="0"/>
              </a:rPr>
              <a:t>Based on Claimant’s recovery of fees</a:t>
            </a:r>
          </a:p>
          <a:p>
            <a:pPr algn="just">
              <a:buClr>
                <a:srgbClr val="B8922F"/>
              </a:buClr>
            </a:pPr>
            <a:r>
              <a:rPr lang="en-US" sz="2400" dirty="0">
                <a:solidFill>
                  <a:schemeClr val="accent1">
                    <a:lumMod val="90000"/>
                    <a:lumOff val="10000"/>
                  </a:schemeClr>
                </a:solidFill>
                <a:latin typeface="+mj-lt"/>
                <a:cs typeface="Arial" panose="020B0604020202020204" pitchFamily="34" charset="0"/>
              </a:rPr>
              <a:t>Still not fee recovery for insurer</a:t>
            </a:r>
          </a:p>
          <a:p>
            <a:pPr>
              <a:buClr>
                <a:srgbClr val="B8922F"/>
              </a:buClr>
            </a:pPr>
            <a:r>
              <a:rPr lang="en-US" sz="2400" dirty="0">
                <a:solidFill>
                  <a:schemeClr val="accent1">
                    <a:lumMod val="90000"/>
                    <a:lumOff val="10000"/>
                  </a:schemeClr>
                </a:solidFill>
                <a:latin typeface="+mj-lt"/>
                <a:cs typeface="Arial" panose="020B0604020202020204" pitchFamily="34" charset="0"/>
              </a:rPr>
              <a:t>Percentage recovery</a:t>
            </a:r>
          </a:p>
        </p:txBody>
      </p:sp>
      <p:sp>
        <p:nvSpPr>
          <p:cNvPr id="4" name="Slide Number Placeholder 3">
            <a:extLst>
              <a:ext uri="{FF2B5EF4-FFF2-40B4-BE49-F238E27FC236}">
                <a16:creationId xmlns:a16="http://schemas.microsoft.com/office/drawing/2014/main" id="{B330F667-E341-44C0-B82B-344F409538D5}"/>
              </a:ext>
            </a:extLst>
          </p:cNvPr>
          <p:cNvSpPr>
            <a:spLocks noGrp="1"/>
          </p:cNvSpPr>
          <p:nvPr>
            <p:ph type="sldNum" sz="quarter" idx="12"/>
          </p:nvPr>
        </p:nvSpPr>
        <p:spPr/>
        <p:txBody>
          <a:bodyPr/>
          <a:lstStyle/>
          <a:p>
            <a:fld id="{324C80B7-F58A-405C-BFD1-6C5D1ECC0A98}" type="slidenum">
              <a:rPr lang="en-US" smtClean="0"/>
              <a:t>11</a:t>
            </a:fld>
            <a:endParaRPr lang="en-US"/>
          </a:p>
        </p:txBody>
      </p:sp>
      <p:sp>
        <p:nvSpPr>
          <p:cNvPr id="5" name="Content Placeholder 2">
            <a:extLst>
              <a:ext uri="{FF2B5EF4-FFF2-40B4-BE49-F238E27FC236}">
                <a16:creationId xmlns:a16="http://schemas.microsoft.com/office/drawing/2014/main" id="{2CB7A635-ADBB-4D4F-9678-B857974E7D78}"/>
              </a:ext>
            </a:extLst>
          </p:cNvPr>
          <p:cNvSpPr txBox="1">
            <a:spLocks/>
          </p:cNvSpPr>
          <p:nvPr/>
        </p:nvSpPr>
        <p:spPr>
          <a:xfrm>
            <a:off x="6460797" y="1833766"/>
            <a:ext cx="4617750" cy="41334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itchFamily="2" charset="0"/>
                <a:ea typeface="Roboto"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itchFamily="2" charset="0"/>
                <a:ea typeface="Roboto"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itchFamily="2" charset="0"/>
                <a:ea typeface="Roboto"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itchFamily="2" charset="0"/>
                <a:ea typeface="Roboto"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itchFamily="2" charset="0"/>
                <a:ea typeface="Roboto"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solidFill>
                  <a:srgbClr val="B8922F"/>
                </a:solidFill>
                <a:latin typeface="+mj-lt"/>
                <a:cs typeface="Arial" panose="020B0604020202020204" pitchFamily="34" charset="0"/>
              </a:rPr>
              <a:t>F.S. 627.7152</a:t>
            </a:r>
          </a:p>
          <a:p>
            <a:pPr algn="just">
              <a:lnSpc>
                <a:spcPct val="100000"/>
              </a:lnSpc>
              <a:buClr>
                <a:srgbClr val="B8922F"/>
              </a:buClr>
            </a:pPr>
            <a:r>
              <a:rPr lang="en-US" sz="2400" dirty="0">
                <a:solidFill>
                  <a:schemeClr val="accent1">
                    <a:lumMod val="90000"/>
                    <a:lumOff val="10000"/>
                  </a:schemeClr>
                </a:solidFill>
                <a:latin typeface="+mj-lt"/>
                <a:cs typeface="Arial" panose="020B0604020202020204" pitchFamily="34" charset="0"/>
              </a:rPr>
              <a:t>25% starting threshold</a:t>
            </a:r>
          </a:p>
          <a:p>
            <a:pPr algn="just">
              <a:lnSpc>
                <a:spcPct val="100000"/>
              </a:lnSpc>
              <a:buClr>
                <a:srgbClr val="B8922F"/>
              </a:buClr>
            </a:pPr>
            <a:r>
              <a:rPr lang="en-US" sz="2400" dirty="0">
                <a:solidFill>
                  <a:schemeClr val="accent1">
                    <a:lumMod val="90000"/>
                    <a:lumOff val="10000"/>
                  </a:schemeClr>
                </a:solidFill>
                <a:latin typeface="+mj-lt"/>
                <a:cs typeface="Arial" panose="020B0604020202020204" pitchFamily="34" charset="0"/>
              </a:rPr>
              <a:t>Insurer can recover fees</a:t>
            </a:r>
          </a:p>
          <a:p>
            <a:pPr algn="just">
              <a:lnSpc>
                <a:spcPct val="100000"/>
              </a:lnSpc>
              <a:buClr>
                <a:srgbClr val="B8922F"/>
              </a:buClr>
            </a:pPr>
            <a:r>
              <a:rPr lang="en-US" sz="2400" dirty="0">
                <a:solidFill>
                  <a:schemeClr val="accent1">
                    <a:lumMod val="90000"/>
                    <a:lumOff val="10000"/>
                  </a:schemeClr>
                </a:solidFill>
                <a:latin typeface="+mj-lt"/>
                <a:cs typeface="Arial" panose="020B0604020202020204" pitchFamily="34" charset="0"/>
              </a:rPr>
              <a:t>Not a percentage recovery (Insurer recovers, Claimant recovers, or no one recovers)</a:t>
            </a:r>
          </a:p>
        </p:txBody>
      </p:sp>
    </p:spTree>
    <p:extLst>
      <p:ext uri="{BB962C8B-B14F-4D97-AF65-F5344CB8AC3E}">
        <p14:creationId xmlns:p14="http://schemas.microsoft.com/office/powerpoint/2010/main" val="1940570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FE77-6475-4801-89E4-04920DA35454}"/>
              </a:ext>
            </a:extLst>
          </p:cNvPr>
          <p:cNvSpPr>
            <a:spLocks noGrp="1"/>
          </p:cNvSpPr>
          <p:nvPr>
            <p:ph type="title"/>
          </p:nvPr>
        </p:nvSpPr>
        <p:spPr>
          <a:xfrm>
            <a:off x="532748" y="463609"/>
            <a:ext cx="8750684" cy="1158714"/>
          </a:xfrm>
        </p:spPr>
        <p:txBody>
          <a:bodyPr>
            <a:normAutofit fontScale="90000"/>
          </a:bodyPr>
          <a:lstStyle/>
          <a:p>
            <a:r>
              <a:rPr lang="en-US" dirty="0">
                <a:solidFill>
                  <a:schemeClr val="accent1">
                    <a:lumMod val="90000"/>
                    <a:lumOff val="10000"/>
                  </a:schemeClr>
                </a:solidFill>
              </a:rPr>
              <a:t>Potential Issues Arising Out of </a:t>
            </a:r>
            <a:br>
              <a:rPr lang="en-US" dirty="0">
                <a:solidFill>
                  <a:schemeClr val="accent1">
                    <a:lumMod val="90000"/>
                    <a:lumOff val="10000"/>
                  </a:schemeClr>
                </a:solidFill>
              </a:rPr>
            </a:br>
            <a:r>
              <a:rPr lang="en-US" dirty="0">
                <a:solidFill>
                  <a:schemeClr val="accent1">
                    <a:lumMod val="90000"/>
                    <a:lumOff val="10000"/>
                  </a:schemeClr>
                </a:solidFill>
              </a:rPr>
              <a:t>F.S. 627.70152</a:t>
            </a:r>
          </a:p>
        </p:txBody>
      </p:sp>
      <p:sp>
        <p:nvSpPr>
          <p:cNvPr id="3" name="Content Placeholder 2">
            <a:extLst>
              <a:ext uri="{FF2B5EF4-FFF2-40B4-BE49-F238E27FC236}">
                <a16:creationId xmlns:a16="http://schemas.microsoft.com/office/drawing/2014/main" id="{21ED0DB9-5DEE-4F32-A8A5-7280261DAA78}"/>
              </a:ext>
            </a:extLst>
          </p:cNvPr>
          <p:cNvSpPr>
            <a:spLocks noGrp="1"/>
          </p:cNvSpPr>
          <p:nvPr>
            <p:ph sz="half" idx="1"/>
          </p:nvPr>
        </p:nvSpPr>
        <p:spPr/>
        <p:txBody>
          <a:bodyPr>
            <a:normAutofit/>
          </a:bodyPr>
          <a:lstStyle/>
          <a:p>
            <a:pPr lvl="1">
              <a:lnSpc>
                <a:spcPct val="100000"/>
              </a:lnSpc>
              <a:spcBef>
                <a:spcPts val="0"/>
              </a:spcBef>
            </a:pPr>
            <a:endParaRPr lang="en-US" dirty="0">
              <a:solidFill>
                <a:schemeClr val="accent1"/>
              </a:solidFill>
            </a:endParaRPr>
          </a:p>
          <a:p>
            <a:pPr lvl="1" algn="just">
              <a:lnSpc>
                <a:spcPct val="100000"/>
              </a:lnSpc>
              <a:spcBef>
                <a:spcPts val="0"/>
              </a:spcBef>
              <a:buClr>
                <a:srgbClr val="B8922F"/>
              </a:buClr>
            </a:pPr>
            <a:r>
              <a:rPr lang="en-US" dirty="0">
                <a:solidFill>
                  <a:schemeClr val="accent1">
                    <a:lumMod val="90000"/>
                    <a:lumOff val="10000"/>
                  </a:schemeClr>
                </a:solidFill>
              </a:rPr>
              <a:t>Could affect how </a:t>
            </a:r>
            <a:r>
              <a:rPr lang="en-US" dirty="0" err="1">
                <a:solidFill>
                  <a:schemeClr val="accent1">
                    <a:lumMod val="90000"/>
                    <a:lumOff val="10000"/>
                  </a:schemeClr>
                </a:solidFill>
              </a:rPr>
              <a:t>presuit</a:t>
            </a:r>
            <a:r>
              <a:rPr lang="en-US" dirty="0">
                <a:solidFill>
                  <a:schemeClr val="accent1">
                    <a:lumMod val="90000"/>
                    <a:lumOff val="10000"/>
                  </a:schemeClr>
                </a:solidFill>
              </a:rPr>
              <a:t> settlement demands and offers are made, i.e. how claims are valued by both sides.</a:t>
            </a:r>
          </a:p>
          <a:p>
            <a:pPr marL="457200" lvl="1" indent="0" algn="just">
              <a:lnSpc>
                <a:spcPct val="100000"/>
              </a:lnSpc>
              <a:spcBef>
                <a:spcPts val="0"/>
              </a:spcBef>
              <a:buNone/>
            </a:pPr>
            <a:endParaRPr lang="en-US" dirty="0">
              <a:solidFill>
                <a:schemeClr val="accent1">
                  <a:lumMod val="90000"/>
                  <a:lumOff val="10000"/>
                </a:schemeClr>
              </a:solidFill>
            </a:endParaRPr>
          </a:p>
          <a:p>
            <a:pPr lvl="1" algn="just">
              <a:lnSpc>
                <a:spcPct val="100000"/>
              </a:lnSpc>
              <a:spcBef>
                <a:spcPts val="0"/>
              </a:spcBef>
              <a:buClr>
                <a:srgbClr val="B8922F"/>
              </a:buClr>
            </a:pPr>
            <a:r>
              <a:rPr lang="en-US" dirty="0">
                <a:solidFill>
                  <a:schemeClr val="accent1">
                    <a:lumMod val="90000"/>
                    <a:lumOff val="10000"/>
                  </a:schemeClr>
                </a:solidFill>
              </a:rPr>
              <a:t>Adds a major consideration for policyholders: cost of litigation is not directly correlated to level of success</a:t>
            </a:r>
            <a:r>
              <a:rPr lang="en-US" dirty="0">
                <a:solidFill>
                  <a:schemeClr val="accent1"/>
                </a:solidFill>
              </a:rPr>
              <a:t>.</a:t>
            </a:r>
          </a:p>
        </p:txBody>
      </p:sp>
      <p:sp>
        <p:nvSpPr>
          <p:cNvPr id="4" name="Slide Number Placeholder 3">
            <a:extLst>
              <a:ext uri="{FF2B5EF4-FFF2-40B4-BE49-F238E27FC236}">
                <a16:creationId xmlns:a16="http://schemas.microsoft.com/office/drawing/2014/main" id="{38FC332F-1457-45EA-8B27-8E65774DAC4E}"/>
              </a:ext>
            </a:extLst>
          </p:cNvPr>
          <p:cNvSpPr>
            <a:spLocks noGrp="1"/>
          </p:cNvSpPr>
          <p:nvPr>
            <p:ph type="sldNum" sz="quarter" idx="12"/>
          </p:nvPr>
        </p:nvSpPr>
        <p:spPr/>
        <p:txBody>
          <a:bodyPr/>
          <a:lstStyle/>
          <a:p>
            <a:fld id="{324C80B7-F58A-405C-BFD1-6C5D1ECC0A98}" type="slidenum">
              <a:rPr lang="en-US" smtClean="0"/>
              <a:t>12</a:t>
            </a:fld>
            <a:endParaRPr lang="en-US"/>
          </a:p>
        </p:txBody>
      </p:sp>
    </p:spTree>
    <p:extLst>
      <p:ext uri="{BB962C8B-B14F-4D97-AF65-F5344CB8AC3E}">
        <p14:creationId xmlns:p14="http://schemas.microsoft.com/office/powerpoint/2010/main" val="3073440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E4FB3-CB7F-47B9-AFED-1708667E285C}"/>
              </a:ext>
            </a:extLst>
          </p:cNvPr>
          <p:cNvSpPr>
            <a:spLocks noGrp="1"/>
          </p:cNvSpPr>
          <p:nvPr>
            <p:ph type="title"/>
          </p:nvPr>
        </p:nvSpPr>
        <p:spPr/>
        <p:txBody>
          <a:bodyPr/>
          <a:lstStyle/>
          <a:p>
            <a:r>
              <a:rPr lang="en-US" dirty="0">
                <a:solidFill>
                  <a:schemeClr val="accent1">
                    <a:lumMod val="90000"/>
                    <a:lumOff val="10000"/>
                  </a:schemeClr>
                </a:solidFill>
              </a:rPr>
              <a:t>Moving Forward</a:t>
            </a:r>
          </a:p>
        </p:txBody>
      </p:sp>
      <p:sp>
        <p:nvSpPr>
          <p:cNvPr id="3" name="Content Placeholder 2">
            <a:extLst>
              <a:ext uri="{FF2B5EF4-FFF2-40B4-BE49-F238E27FC236}">
                <a16:creationId xmlns:a16="http://schemas.microsoft.com/office/drawing/2014/main" id="{497264B6-1915-41ED-9349-DD59AD72763F}"/>
              </a:ext>
            </a:extLst>
          </p:cNvPr>
          <p:cNvSpPr>
            <a:spLocks noGrp="1"/>
          </p:cNvSpPr>
          <p:nvPr>
            <p:ph sz="half" idx="1"/>
          </p:nvPr>
        </p:nvSpPr>
        <p:spPr/>
        <p:txBody>
          <a:bodyPr>
            <a:normAutofit/>
          </a:bodyPr>
          <a:lstStyle/>
          <a:p>
            <a:pPr algn="just">
              <a:lnSpc>
                <a:spcPct val="100000"/>
              </a:lnSpc>
              <a:buClr>
                <a:srgbClr val="B8922F"/>
              </a:buClr>
            </a:pPr>
            <a:r>
              <a:rPr lang="en-US" dirty="0">
                <a:solidFill>
                  <a:schemeClr val="accent1">
                    <a:lumMod val="90000"/>
                    <a:lumOff val="10000"/>
                  </a:schemeClr>
                </a:solidFill>
                <a:latin typeface="+mj-lt"/>
              </a:rPr>
              <a:t>Changes enacted by SB 76 will require advanced preparation on the part of policyholders </a:t>
            </a:r>
          </a:p>
          <a:p>
            <a:pPr lvl="1" algn="just">
              <a:lnSpc>
                <a:spcPct val="100000"/>
              </a:lnSpc>
            </a:pPr>
            <a:r>
              <a:rPr lang="en-US" dirty="0">
                <a:solidFill>
                  <a:schemeClr val="accent1">
                    <a:lumMod val="90000"/>
                    <a:lumOff val="10000"/>
                  </a:schemeClr>
                </a:solidFill>
                <a:latin typeface="+mj-lt"/>
              </a:rPr>
              <a:t>Fully assess and understand potential damages and likelihood of success.</a:t>
            </a:r>
          </a:p>
          <a:p>
            <a:pPr lvl="1" algn="just">
              <a:lnSpc>
                <a:spcPct val="100000"/>
              </a:lnSpc>
            </a:pPr>
            <a:r>
              <a:rPr lang="en-US" dirty="0">
                <a:solidFill>
                  <a:schemeClr val="accent1">
                    <a:lumMod val="90000"/>
                    <a:lumOff val="10000"/>
                  </a:schemeClr>
                </a:solidFill>
                <a:latin typeface="+mj-lt"/>
              </a:rPr>
              <a:t>Compliance with new notice of intent to litigate requirement.</a:t>
            </a:r>
          </a:p>
          <a:p>
            <a:pPr lvl="1" algn="just">
              <a:lnSpc>
                <a:spcPct val="100000"/>
              </a:lnSpc>
            </a:pPr>
            <a:r>
              <a:rPr lang="en-US" dirty="0">
                <a:solidFill>
                  <a:schemeClr val="accent1">
                    <a:lumMod val="90000"/>
                    <a:lumOff val="10000"/>
                  </a:schemeClr>
                </a:solidFill>
                <a:latin typeface="+mj-lt"/>
              </a:rPr>
              <a:t>Fully understand the costs involved with bringing a claim and weigh these factors against the potential recovery amount.</a:t>
            </a:r>
          </a:p>
        </p:txBody>
      </p:sp>
      <p:sp>
        <p:nvSpPr>
          <p:cNvPr id="4" name="Slide Number Placeholder 3">
            <a:extLst>
              <a:ext uri="{FF2B5EF4-FFF2-40B4-BE49-F238E27FC236}">
                <a16:creationId xmlns:a16="http://schemas.microsoft.com/office/drawing/2014/main" id="{3ACEAA77-0AAC-4AE4-A398-892728AE636A}"/>
              </a:ext>
            </a:extLst>
          </p:cNvPr>
          <p:cNvSpPr>
            <a:spLocks noGrp="1"/>
          </p:cNvSpPr>
          <p:nvPr>
            <p:ph type="sldNum" sz="quarter" idx="12"/>
          </p:nvPr>
        </p:nvSpPr>
        <p:spPr/>
        <p:txBody>
          <a:bodyPr/>
          <a:lstStyle/>
          <a:p>
            <a:fld id="{324C80B7-F58A-405C-BFD1-6C5D1ECC0A98}" type="slidenum">
              <a:rPr lang="en-US" smtClean="0"/>
              <a:t>13</a:t>
            </a:fld>
            <a:endParaRPr lang="en-US"/>
          </a:p>
        </p:txBody>
      </p:sp>
    </p:spTree>
    <p:extLst>
      <p:ext uri="{BB962C8B-B14F-4D97-AF65-F5344CB8AC3E}">
        <p14:creationId xmlns:p14="http://schemas.microsoft.com/office/powerpoint/2010/main" val="3699760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D46A-10D7-469C-B7F9-77AA2E8624B6}"/>
              </a:ext>
            </a:extLst>
          </p:cNvPr>
          <p:cNvSpPr>
            <a:spLocks noGrp="1"/>
          </p:cNvSpPr>
          <p:nvPr>
            <p:ph type="title"/>
          </p:nvPr>
        </p:nvSpPr>
        <p:spPr/>
        <p:txBody>
          <a:bodyPr>
            <a:normAutofit fontScale="90000"/>
          </a:bodyPr>
          <a:lstStyle/>
          <a:p>
            <a:r>
              <a:rPr lang="en-US" dirty="0">
                <a:solidFill>
                  <a:schemeClr val="accent1">
                    <a:lumMod val="90000"/>
                    <a:lumOff val="10000"/>
                  </a:schemeClr>
                </a:solidFill>
                <a:latin typeface="+mj-lt"/>
              </a:rPr>
              <a:t>A Note on Changes to </a:t>
            </a:r>
            <a:r>
              <a:rPr lang="en-US" sz="4400" dirty="0">
                <a:solidFill>
                  <a:schemeClr val="accent1">
                    <a:lumMod val="90000"/>
                    <a:lumOff val="10000"/>
                  </a:schemeClr>
                </a:solidFill>
                <a:latin typeface="+mj-lt"/>
              </a:rPr>
              <a:t>F.S. 627.70132</a:t>
            </a:r>
            <a:endParaRPr lang="en-US" dirty="0">
              <a:solidFill>
                <a:schemeClr val="accent1">
                  <a:lumMod val="90000"/>
                  <a:lumOff val="10000"/>
                </a:schemeClr>
              </a:solidFill>
              <a:latin typeface="+mj-lt"/>
            </a:endParaRPr>
          </a:p>
        </p:txBody>
      </p:sp>
      <p:sp>
        <p:nvSpPr>
          <p:cNvPr id="3" name="Content Placeholder 2">
            <a:extLst>
              <a:ext uri="{FF2B5EF4-FFF2-40B4-BE49-F238E27FC236}">
                <a16:creationId xmlns:a16="http://schemas.microsoft.com/office/drawing/2014/main" id="{F0847524-88E5-405E-9096-35E18B991C5A}"/>
              </a:ext>
            </a:extLst>
          </p:cNvPr>
          <p:cNvSpPr>
            <a:spLocks noGrp="1"/>
          </p:cNvSpPr>
          <p:nvPr>
            <p:ph sz="half" idx="1"/>
          </p:nvPr>
        </p:nvSpPr>
        <p:spPr/>
        <p:txBody>
          <a:bodyPr/>
          <a:lstStyle/>
          <a:p>
            <a:pPr lvl="1" algn="just">
              <a:lnSpc>
                <a:spcPct val="100000"/>
              </a:lnSpc>
              <a:buClr>
                <a:srgbClr val="B8922F"/>
              </a:buClr>
            </a:pPr>
            <a:r>
              <a:rPr lang="en-US" sz="2600" dirty="0">
                <a:solidFill>
                  <a:schemeClr val="accent1">
                    <a:lumMod val="90000"/>
                    <a:lumOff val="10000"/>
                  </a:schemeClr>
                </a:solidFill>
                <a:latin typeface="+mj-lt"/>
              </a:rPr>
              <a:t>Previous statute: Claim, reopened claim, or supplemental claim for loss caused by windstorm or hurricane had to be brought within 3 years.</a:t>
            </a:r>
          </a:p>
          <a:p>
            <a:pPr lvl="1" algn="just">
              <a:lnSpc>
                <a:spcPct val="100000"/>
              </a:lnSpc>
              <a:buClr>
                <a:srgbClr val="B8922F"/>
              </a:buClr>
            </a:pPr>
            <a:r>
              <a:rPr lang="en-US" sz="2600" dirty="0">
                <a:solidFill>
                  <a:schemeClr val="accent1">
                    <a:lumMod val="90000"/>
                    <a:lumOff val="10000"/>
                  </a:schemeClr>
                </a:solidFill>
                <a:latin typeface="+mj-lt"/>
              </a:rPr>
              <a:t>New statute: </a:t>
            </a:r>
          </a:p>
          <a:p>
            <a:pPr lvl="2" algn="just">
              <a:lnSpc>
                <a:spcPct val="100000"/>
              </a:lnSpc>
            </a:pPr>
            <a:r>
              <a:rPr lang="en-US" dirty="0">
                <a:solidFill>
                  <a:schemeClr val="accent1">
                    <a:lumMod val="90000"/>
                    <a:lumOff val="10000"/>
                  </a:schemeClr>
                </a:solidFill>
                <a:latin typeface="+mj-lt"/>
                <a:cs typeface="Arial" panose="020B0604020202020204" pitchFamily="34" charset="0"/>
              </a:rPr>
              <a:t>Claim or reopened claim for </a:t>
            </a:r>
            <a:r>
              <a:rPr lang="en-US" u="sng" dirty="0">
                <a:solidFill>
                  <a:schemeClr val="accent1">
                    <a:lumMod val="90000"/>
                    <a:lumOff val="10000"/>
                  </a:schemeClr>
                </a:solidFill>
                <a:latin typeface="+mj-lt"/>
                <a:cs typeface="Arial" panose="020B0604020202020204" pitchFamily="34" charset="0"/>
              </a:rPr>
              <a:t>any</a:t>
            </a:r>
            <a:r>
              <a:rPr lang="en-US" dirty="0">
                <a:solidFill>
                  <a:schemeClr val="accent1">
                    <a:lumMod val="90000"/>
                    <a:lumOff val="10000"/>
                  </a:schemeClr>
                </a:solidFill>
                <a:latin typeface="+mj-lt"/>
                <a:cs typeface="Arial" panose="020B0604020202020204" pitchFamily="34" charset="0"/>
              </a:rPr>
              <a:t> peril must be brought within TWO (2) years.</a:t>
            </a:r>
          </a:p>
          <a:p>
            <a:pPr lvl="2" algn="just">
              <a:lnSpc>
                <a:spcPct val="100000"/>
              </a:lnSpc>
            </a:pPr>
            <a:r>
              <a:rPr lang="en-US" dirty="0">
                <a:solidFill>
                  <a:schemeClr val="accent1">
                    <a:lumMod val="90000"/>
                    <a:lumOff val="10000"/>
                  </a:schemeClr>
                </a:solidFill>
                <a:latin typeface="+mj-lt"/>
                <a:cs typeface="Arial" panose="020B0604020202020204" pitchFamily="34" charset="0"/>
              </a:rPr>
              <a:t>Supplemental claim remains at 3 years but applies to all perils, not just hurricane or windstorm.</a:t>
            </a:r>
          </a:p>
          <a:p>
            <a:pPr lvl="2" algn="just">
              <a:lnSpc>
                <a:spcPct val="100000"/>
              </a:lnSpc>
            </a:pPr>
            <a:r>
              <a:rPr lang="en-US" dirty="0">
                <a:solidFill>
                  <a:schemeClr val="accent1">
                    <a:lumMod val="90000"/>
                    <a:lumOff val="10000"/>
                  </a:schemeClr>
                </a:solidFill>
                <a:latin typeface="+mj-lt"/>
                <a:cs typeface="Arial" panose="020B0604020202020204" pitchFamily="34" charset="0"/>
              </a:rPr>
              <a:t>Defines reopened and supplemental claims.</a:t>
            </a:r>
          </a:p>
        </p:txBody>
      </p:sp>
      <p:sp>
        <p:nvSpPr>
          <p:cNvPr id="4" name="Slide Number Placeholder 3">
            <a:extLst>
              <a:ext uri="{FF2B5EF4-FFF2-40B4-BE49-F238E27FC236}">
                <a16:creationId xmlns:a16="http://schemas.microsoft.com/office/drawing/2014/main" id="{F7C45D49-23F3-415D-B378-F68CDA51E0D1}"/>
              </a:ext>
            </a:extLst>
          </p:cNvPr>
          <p:cNvSpPr>
            <a:spLocks noGrp="1"/>
          </p:cNvSpPr>
          <p:nvPr>
            <p:ph type="sldNum" sz="quarter" idx="12"/>
          </p:nvPr>
        </p:nvSpPr>
        <p:spPr/>
        <p:txBody>
          <a:bodyPr/>
          <a:lstStyle/>
          <a:p>
            <a:fld id="{324C80B7-F58A-405C-BFD1-6C5D1ECC0A98}" type="slidenum">
              <a:rPr lang="en-US" smtClean="0"/>
              <a:t>14</a:t>
            </a:fld>
            <a:endParaRPr lang="en-US"/>
          </a:p>
        </p:txBody>
      </p:sp>
    </p:spTree>
    <p:extLst>
      <p:ext uri="{BB962C8B-B14F-4D97-AF65-F5344CB8AC3E}">
        <p14:creationId xmlns:p14="http://schemas.microsoft.com/office/powerpoint/2010/main" val="501504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4C1DAA-606E-4446-9C82-FCF097CEC69F}"/>
              </a:ext>
            </a:extLst>
          </p:cNvPr>
          <p:cNvSpPr>
            <a:spLocks noGrp="1"/>
          </p:cNvSpPr>
          <p:nvPr>
            <p:ph type="body" sz="quarter" idx="13"/>
          </p:nvPr>
        </p:nvSpPr>
        <p:spPr>
          <a:xfrm>
            <a:off x="0" y="1882769"/>
            <a:ext cx="12192000" cy="644122"/>
          </a:xfrm>
        </p:spPr>
        <p:txBody>
          <a:bodyPr/>
          <a:lstStyle/>
          <a:p>
            <a:pPr marL="0" indent="0" algn="ctr">
              <a:buNone/>
            </a:pPr>
            <a:r>
              <a:rPr lang="en-US" dirty="0"/>
              <a:t>Thank you!</a:t>
            </a:r>
          </a:p>
        </p:txBody>
      </p:sp>
      <p:pic>
        <p:nvPicPr>
          <p:cNvPr id="4" name="Picture 3" descr="A picture containing person, posing&#10;&#10;Description automatically generated">
            <a:extLst>
              <a:ext uri="{FF2B5EF4-FFF2-40B4-BE49-F238E27FC236}">
                <a16:creationId xmlns:a16="http://schemas.microsoft.com/office/drawing/2014/main" id="{9908F194-974E-4EB8-87CC-48A1E888A9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3302" y="2526891"/>
            <a:ext cx="2219300" cy="2819333"/>
          </a:xfrm>
          <a:prstGeom prst="rect">
            <a:avLst/>
          </a:prstGeom>
          <a:ln>
            <a:solidFill>
              <a:schemeClr val="accent2"/>
            </a:solidFill>
          </a:ln>
        </p:spPr>
      </p:pic>
      <p:pic>
        <p:nvPicPr>
          <p:cNvPr id="6" name="Picture 5" descr="A person in a suit&#10;&#10;Description automatically generated with medium confidence">
            <a:extLst>
              <a:ext uri="{FF2B5EF4-FFF2-40B4-BE49-F238E27FC236}">
                <a16:creationId xmlns:a16="http://schemas.microsoft.com/office/drawing/2014/main" id="{A78832A7-0174-48D0-AD18-8EAB913E6D65}"/>
              </a:ext>
            </a:extLst>
          </p:cNvPr>
          <p:cNvPicPr>
            <a:picLocks noChangeAspect="1"/>
          </p:cNvPicPr>
          <p:nvPr/>
        </p:nvPicPr>
        <p:blipFill rotWithShape="1">
          <a:blip r:embed="rId3">
            <a:extLst>
              <a:ext uri="{28A0092B-C50C-407E-A947-70E740481C1C}">
                <a14:useLocalDpi xmlns:a14="http://schemas.microsoft.com/office/drawing/2010/main" val="0"/>
              </a:ext>
            </a:extLst>
          </a:blip>
          <a:srcRect l="13221" t="4656" r="15123" b="34658"/>
          <a:stretch/>
        </p:blipFill>
        <p:spPr>
          <a:xfrm>
            <a:off x="2375935" y="2526891"/>
            <a:ext cx="2219300" cy="2819333"/>
          </a:xfrm>
          <a:prstGeom prst="rect">
            <a:avLst/>
          </a:prstGeom>
          <a:ln>
            <a:solidFill>
              <a:schemeClr val="accent2"/>
            </a:solidFill>
          </a:ln>
        </p:spPr>
      </p:pic>
      <p:sp>
        <p:nvSpPr>
          <p:cNvPr id="7" name="TextBox 6">
            <a:extLst>
              <a:ext uri="{FF2B5EF4-FFF2-40B4-BE49-F238E27FC236}">
                <a16:creationId xmlns:a16="http://schemas.microsoft.com/office/drawing/2014/main" id="{DCD5A188-4F12-4182-ABF9-9351FB655E9D}"/>
              </a:ext>
            </a:extLst>
          </p:cNvPr>
          <p:cNvSpPr txBox="1"/>
          <p:nvPr/>
        </p:nvSpPr>
        <p:spPr>
          <a:xfrm>
            <a:off x="1425677" y="5513688"/>
            <a:ext cx="4257368" cy="1200329"/>
          </a:xfrm>
          <a:prstGeom prst="rect">
            <a:avLst/>
          </a:prstGeom>
          <a:noFill/>
        </p:spPr>
        <p:txBody>
          <a:bodyPr wrap="square" rtlCol="0">
            <a:spAutoFit/>
          </a:bodyPr>
          <a:lstStyle/>
          <a:p>
            <a:pPr algn="ctr"/>
            <a:r>
              <a:rPr lang="en-US" dirty="0">
                <a:latin typeface="+mj-lt"/>
              </a:rPr>
              <a:t>Gregory D. Podolak</a:t>
            </a:r>
          </a:p>
          <a:p>
            <a:pPr algn="ctr"/>
            <a:r>
              <a:rPr lang="en-US" dirty="0">
                <a:latin typeface="+mj-lt"/>
                <a:hlinkClick r:id="rId4"/>
              </a:rPr>
              <a:t>GPodolak@sdvlaw.com</a:t>
            </a:r>
            <a:endParaRPr lang="en-US" dirty="0">
              <a:latin typeface="+mj-lt"/>
            </a:endParaRPr>
          </a:p>
          <a:p>
            <a:pPr algn="ctr"/>
            <a:r>
              <a:rPr lang="en-US" dirty="0">
                <a:latin typeface="+mj-lt"/>
              </a:rPr>
              <a:t>239.315.4215</a:t>
            </a:r>
          </a:p>
          <a:p>
            <a:endParaRPr lang="en-US" dirty="0"/>
          </a:p>
        </p:txBody>
      </p:sp>
      <p:sp>
        <p:nvSpPr>
          <p:cNvPr id="8" name="TextBox 7">
            <a:extLst>
              <a:ext uri="{FF2B5EF4-FFF2-40B4-BE49-F238E27FC236}">
                <a16:creationId xmlns:a16="http://schemas.microsoft.com/office/drawing/2014/main" id="{D1F15823-47D8-4538-99F8-73586A3B5A4F}"/>
              </a:ext>
            </a:extLst>
          </p:cNvPr>
          <p:cNvSpPr txBox="1"/>
          <p:nvPr/>
        </p:nvSpPr>
        <p:spPr>
          <a:xfrm>
            <a:off x="5614268" y="5513688"/>
            <a:ext cx="4257368" cy="923330"/>
          </a:xfrm>
          <a:prstGeom prst="rect">
            <a:avLst/>
          </a:prstGeom>
          <a:noFill/>
        </p:spPr>
        <p:txBody>
          <a:bodyPr wrap="square" rtlCol="0">
            <a:spAutoFit/>
          </a:bodyPr>
          <a:lstStyle/>
          <a:p>
            <a:pPr algn="ctr"/>
            <a:r>
              <a:rPr lang="en-US" dirty="0">
                <a:latin typeface="+mj-lt"/>
              </a:rPr>
              <a:t>Holly A. Rice</a:t>
            </a:r>
          </a:p>
          <a:p>
            <a:pPr algn="ctr"/>
            <a:r>
              <a:rPr lang="en-US" dirty="0">
                <a:latin typeface="+mj-lt"/>
                <a:hlinkClick r:id="rId5"/>
              </a:rPr>
              <a:t>HRice@sdvlaw.com</a:t>
            </a:r>
            <a:endParaRPr lang="en-US" dirty="0">
              <a:latin typeface="+mj-lt"/>
            </a:endParaRPr>
          </a:p>
          <a:p>
            <a:pPr algn="ctr"/>
            <a:r>
              <a:rPr lang="en-US" dirty="0">
                <a:latin typeface="+mj-lt"/>
              </a:rPr>
              <a:t>239.316.7237</a:t>
            </a:r>
            <a:endParaRPr lang="en-US" dirty="0"/>
          </a:p>
        </p:txBody>
      </p:sp>
    </p:spTree>
    <p:extLst>
      <p:ext uri="{BB962C8B-B14F-4D97-AF65-F5344CB8AC3E}">
        <p14:creationId xmlns:p14="http://schemas.microsoft.com/office/powerpoint/2010/main" val="3349970959"/>
      </p:ext>
    </p:extLst>
  </p:cSld>
  <p:clrMapOvr>
    <a:masterClrMapping/>
  </p:clrMapOvr>
</p:sld>
</file>

<file path=ppt/theme/theme1.xml><?xml version="1.0" encoding="utf-8"?>
<a:theme xmlns:a="http://schemas.openxmlformats.org/drawingml/2006/main" name="Office Theme">
  <a:themeElements>
    <a:clrScheme name="SDV Custom Color Theme">
      <a:dk1>
        <a:srgbClr val="44546A"/>
      </a:dk1>
      <a:lt1>
        <a:sysClr val="window" lastClr="FFFFFF"/>
      </a:lt1>
      <a:dk2>
        <a:srgbClr val="44546A"/>
      </a:dk2>
      <a:lt2>
        <a:srgbClr val="E7E6E6"/>
      </a:lt2>
      <a:accent1>
        <a:srgbClr val="1F2C37"/>
      </a:accent1>
      <a:accent2>
        <a:srgbClr val="BF9000"/>
      </a:accent2>
      <a:accent3>
        <a:srgbClr val="A5A5A5"/>
      </a:accent3>
      <a:accent4>
        <a:srgbClr val="B4C6E7"/>
      </a:accent4>
      <a:accent5>
        <a:srgbClr val="FEE599"/>
      </a:accent5>
      <a:accent6>
        <a:srgbClr val="D0CECE"/>
      </a:accent6>
      <a:hlink>
        <a:srgbClr val="BF9000"/>
      </a:hlink>
      <a:folHlink>
        <a:srgbClr val="FFC000"/>
      </a:folHlink>
    </a:clrScheme>
    <a:fontScheme name="Custom 2">
      <a:majorFont>
        <a:latin typeface="Roboto"/>
        <a:ea typeface=""/>
        <a:cs typeface=""/>
      </a:majorFont>
      <a:minorFont>
        <a:latin typeface="Roboto Th"/>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4412762892DF643862B16BADF4AB15A" ma:contentTypeVersion="10" ma:contentTypeDescription="Create a new document." ma:contentTypeScope="" ma:versionID="1c5efb18ad330e882f0afc0980d1d08e">
  <xsd:schema xmlns:xsd="http://www.w3.org/2001/XMLSchema" xmlns:xs="http://www.w3.org/2001/XMLSchema" xmlns:p="http://schemas.microsoft.com/office/2006/metadata/properties" xmlns:ns3="c1d67872-611f-40e6-8f1b-f9a5385d18aa" targetNamespace="http://schemas.microsoft.com/office/2006/metadata/properties" ma:root="true" ma:fieldsID="47c3940d59a1640e8a4357f9eb2f53bb" ns3:_="">
    <xsd:import namespace="c1d67872-611f-40e6-8f1b-f9a5385d18a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DateTaken"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d67872-611f-40e6-8f1b-f9a5385d18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7526B2-4739-4B80-9874-6474F41B3713}">
  <ds:schemaRefs>
    <ds:schemaRef ds:uri="http://schemas.microsoft.com/sharepoint/v3/contenttype/forms"/>
  </ds:schemaRefs>
</ds:datastoreItem>
</file>

<file path=customXml/itemProps2.xml><?xml version="1.0" encoding="utf-8"?>
<ds:datastoreItem xmlns:ds="http://schemas.openxmlformats.org/officeDocument/2006/customXml" ds:itemID="{E6CD12AF-FF10-4512-9C29-B0D3FF8BBB81}">
  <ds:schemaRefs>
    <ds:schemaRef ds:uri="http://purl.org/dc/elements/1.1/"/>
    <ds:schemaRef ds:uri="http://purl.org/dc/terms/"/>
    <ds:schemaRef ds:uri="http://schemas.microsoft.com/office/infopath/2007/PartnerControls"/>
    <ds:schemaRef ds:uri="c1d67872-611f-40e6-8f1b-f9a5385d18aa"/>
    <ds:schemaRef ds:uri="http://schemas.openxmlformats.org/package/2006/metadata/core-properties"/>
    <ds:schemaRef ds:uri="http://schemas.microsoft.com/office/2006/metadata/properties"/>
    <ds:schemaRef ds:uri="http://www.w3.org/XML/1998/namespace"/>
    <ds:schemaRef ds:uri="http://schemas.microsoft.com/office/2006/documentManagement/types"/>
    <ds:schemaRef ds:uri="http://purl.org/dc/dcmitype/"/>
  </ds:schemaRefs>
</ds:datastoreItem>
</file>

<file path=customXml/itemProps3.xml><?xml version="1.0" encoding="utf-8"?>
<ds:datastoreItem xmlns:ds="http://schemas.openxmlformats.org/officeDocument/2006/customXml" ds:itemID="{A4C68F7B-C800-4900-A44A-A9A06E8D65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d67872-611f-40e6-8f1b-f9a5385d1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7911</TotalTime>
  <Words>1251</Words>
  <Application>Microsoft Office PowerPoint</Application>
  <PresentationFormat>Widescreen</PresentationFormat>
  <Paragraphs>108</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Roboto</vt:lpstr>
      <vt:lpstr>Roboto Th</vt:lpstr>
      <vt:lpstr>Office Theme</vt:lpstr>
      <vt:lpstr>Senate Bill 76</vt:lpstr>
      <vt:lpstr>F.S. 627.428 (Old Statute)</vt:lpstr>
      <vt:lpstr>Public Policy </vt:lpstr>
      <vt:lpstr>Wrongfully Forced Cases</vt:lpstr>
      <vt:lpstr>F.S. 627.428 (New Statute)</vt:lpstr>
      <vt:lpstr>F.A. 627.70152 (Created by SB76)</vt:lpstr>
      <vt:lpstr>F.S. 627.70152(8) - Key Changes to Attorneys’ Fees</vt:lpstr>
      <vt:lpstr>F.S. 627.70152 </vt:lpstr>
      <vt:lpstr>Old v. New</vt:lpstr>
      <vt:lpstr>F.S. 627.7152(10) (Assignee’s Recovery)</vt:lpstr>
      <vt:lpstr>Claimant v. Assignee fees</vt:lpstr>
      <vt:lpstr>Potential Issues Arising Out of  F.S. 627.70152</vt:lpstr>
      <vt:lpstr>Moving Forward</vt:lpstr>
      <vt:lpstr>A Note on Changes to F.S. 627.70132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G. Augustauskas</dc:creator>
  <cp:lastModifiedBy>Carissa L. Gerry (clg)</cp:lastModifiedBy>
  <cp:revision>131</cp:revision>
  <cp:lastPrinted>2021-07-16T13:59:03Z</cp:lastPrinted>
  <dcterms:created xsi:type="dcterms:W3CDTF">2019-05-15T15:43:14Z</dcterms:created>
  <dcterms:modified xsi:type="dcterms:W3CDTF">2021-07-16T20:31:23Z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0x01010024412762892DF643862B16BADF4AB15A</vt:lpwstr>
  </property>
</Properties>
</file>