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5"/>
  </p:sldMasterIdLst>
  <p:notesMasterIdLst>
    <p:notesMasterId r:id="rId27"/>
  </p:notesMasterIdLst>
  <p:handoutMasterIdLst>
    <p:handoutMasterId r:id="rId28"/>
  </p:handoutMasterIdLst>
  <p:sldIdLst>
    <p:sldId id="256" r:id="rId6"/>
    <p:sldId id="257"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80" r:id="rId21"/>
    <p:sldId id="273" r:id="rId22"/>
    <p:sldId id="278" r:id="rId23"/>
    <p:sldId id="279" r:id="rId24"/>
    <p:sldId id="274" r:id="rId25"/>
    <p:sldId id="275" r:id="rId26"/>
  </p:sldIdLst>
  <p:sldSz cx="9144000" cy="5143500" type="screen16x9"/>
  <p:notesSz cx="6858000" cy="9296400"/>
  <p:custDataLst>
    <p:tags r:id="rId29"/>
  </p:custDataLst>
  <p:defaultTextStyle>
    <a:defPPr>
      <a:defRPr lang="en-US"/>
    </a:defPPr>
    <a:lvl1pPr marL="0" algn="l" defTabSz="816282" rtl="0" eaLnBrk="1" latinLnBrk="0" hangingPunct="1">
      <a:defRPr sz="1600" kern="1200">
        <a:solidFill>
          <a:schemeClr val="tx1"/>
        </a:solidFill>
        <a:latin typeface="+mn-lt"/>
        <a:ea typeface="+mn-ea"/>
        <a:cs typeface="+mn-cs"/>
      </a:defRPr>
    </a:lvl1pPr>
    <a:lvl2pPr marL="408141" algn="l" defTabSz="816282" rtl="0" eaLnBrk="1" latinLnBrk="0" hangingPunct="1">
      <a:defRPr sz="1600" kern="1200">
        <a:solidFill>
          <a:schemeClr val="tx1"/>
        </a:solidFill>
        <a:latin typeface="+mn-lt"/>
        <a:ea typeface="+mn-ea"/>
        <a:cs typeface="+mn-cs"/>
      </a:defRPr>
    </a:lvl2pPr>
    <a:lvl3pPr marL="816282" algn="l" defTabSz="816282" rtl="0" eaLnBrk="1" latinLnBrk="0" hangingPunct="1">
      <a:defRPr sz="1600" kern="1200">
        <a:solidFill>
          <a:schemeClr val="tx1"/>
        </a:solidFill>
        <a:latin typeface="+mn-lt"/>
        <a:ea typeface="+mn-ea"/>
        <a:cs typeface="+mn-cs"/>
      </a:defRPr>
    </a:lvl3pPr>
    <a:lvl4pPr marL="1224423" algn="l" defTabSz="816282" rtl="0" eaLnBrk="1" latinLnBrk="0" hangingPunct="1">
      <a:defRPr sz="1600" kern="1200">
        <a:solidFill>
          <a:schemeClr val="tx1"/>
        </a:solidFill>
        <a:latin typeface="+mn-lt"/>
        <a:ea typeface="+mn-ea"/>
        <a:cs typeface="+mn-cs"/>
      </a:defRPr>
    </a:lvl4pPr>
    <a:lvl5pPr marL="1632564" algn="l" defTabSz="816282" rtl="0" eaLnBrk="1" latinLnBrk="0" hangingPunct="1">
      <a:defRPr sz="1600" kern="1200">
        <a:solidFill>
          <a:schemeClr val="tx1"/>
        </a:solidFill>
        <a:latin typeface="+mn-lt"/>
        <a:ea typeface="+mn-ea"/>
        <a:cs typeface="+mn-cs"/>
      </a:defRPr>
    </a:lvl5pPr>
    <a:lvl6pPr marL="2040705" algn="l" defTabSz="816282" rtl="0" eaLnBrk="1" latinLnBrk="0" hangingPunct="1">
      <a:defRPr sz="1600" kern="1200">
        <a:solidFill>
          <a:schemeClr val="tx1"/>
        </a:solidFill>
        <a:latin typeface="+mn-lt"/>
        <a:ea typeface="+mn-ea"/>
        <a:cs typeface="+mn-cs"/>
      </a:defRPr>
    </a:lvl6pPr>
    <a:lvl7pPr marL="2448846" algn="l" defTabSz="816282" rtl="0" eaLnBrk="1" latinLnBrk="0" hangingPunct="1">
      <a:defRPr sz="1600" kern="1200">
        <a:solidFill>
          <a:schemeClr val="tx1"/>
        </a:solidFill>
        <a:latin typeface="+mn-lt"/>
        <a:ea typeface="+mn-ea"/>
        <a:cs typeface="+mn-cs"/>
      </a:defRPr>
    </a:lvl7pPr>
    <a:lvl8pPr marL="2856988" algn="l" defTabSz="816282" rtl="0" eaLnBrk="1" latinLnBrk="0" hangingPunct="1">
      <a:defRPr sz="1600" kern="1200">
        <a:solidFill>
          <a:schemeClr val="tx1"/>
        </a:solidFill>
        <a:latin typeface="+mn-lt"/>
        <a:ea typeface="+mn-ea"/>
        <a:cs typeface="+mn-cs"/>
      </a:defRPr>
    </a:lvl8pPr>
    <a:lvl9pPr marL="3265129" algn="l" defTabSz="816282" rtl="0" eaLnBrk="1" latinLnBrk="0" hangingPunct="1">
      <a:defRPr sz="1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BC020C-6866-46D3-A557-6DF673A7EDA9}">
          <p14:sldIdLst>
            <p14:sldId id="256"/>
            <p14:sldId id="257"/>
            <p14:sldId id="260"/>
            <p14:sldId id="261"/>
            <p14:sldId id="262"/>
            <p14:sldId id="263"/>
            <p14:sldId id="264"/>
            <p14:sldId id="265"/>
            <p14:sldId id="266"/>
            <p14:sldId id="267"/>
            <p14:sldId id="268"/>
            <p14:sldId id="269"/>
            <p14:sldId id="270"/>
            <p14:sldId id="271"/>
            <p14:sldId id="272"/>
            <p14:sldId id="280"/>
            <p14:sldId id="273"/>
            <p14:sldId id="278"/>
            <p14:sldId id="279"/>
            <p14:sldId id="274"/>
            <p14:sldId id="275"/>
          </p14:sldIdLst>
        </p14:section>
        <p14:section name="Untitled Section" id="{A12A595A-9AC7-4D5D-9790-529B2DCA70D7}">
          <p14:sldIdLst/>
        </p14:section>
      </p14:sectionLst>
    </p:ext>
    <p:ext uri="{EFAFB233-063F-42B5-8137-9DF3F51BA10A}">
      <p15:sldGuideLst xmlns:p15="http://schemas.microsoft.com/office/powerpoint/2012/main">
        <p15:guide id="1" orient="horz" pos="3045">
          <p15:clr>
            <a:srgbClr val="A4A3A4"/>
          </p15:clr>
        </p15:guide>
        <p15:guide id="2" orient="horz" pos="108" userDrawn="1">
          <p15:clr>
            <a:srgbClr val="A4A3A4"/>
          </p15:clr>
        </p15:guide>
        <p15:guide id="3" orient="horz" pos="565">
          <p15:clr>
            <a:srgbClr val="A4A3A4"/>
          </p15:clr>
        </p15:guide>
        <p15:guide id="4" pos="5532">
          <p15:clr>
            <a:srgbClr val="A4A3A4"/>
          </p15:clr>
        </p15:guide>
        <p15:guide id="5" pos="240">
          <p15:clr>
            <a:srgbClr val="A4A3A4"/>
          </p15:clr>
        </p15:guide>
        <p15:guide id="6" pos="2882">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6445" autoAdjust="0"/>
  </p:normalViewPr>
  <p:slideViewPr>
    <p:cSldViewPr snapToGrid="0">
      <p:cViewPr varScale="1">
        <p:scale>
          <a:sx n="147" d="100"/>
          <a:sy n="147" d="100"/>
        </p:scale>
        <p:origin x="522" y="120"/>
      </p:cViewPr>
      <p:guideLst>
        <p:guide orient="horz" pos="3045"/>
        <p:guide orient="horz" pos="108"/>
        <p:guide orient="horz" pos="565"/>
        <p:guide pos="5532"/>
        <p:guide pos="240"/>
        <p:guide pos="288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280"/>
    </p:cViewPr>
  </p:sorterViewPr>
  <p:notesViewPr>
    <p:cSldViewPr snapToGrid="0">
      <p:cViewPr varScale="1">
        <p:scale>
          <a:sx n="63" d="100"/>
          <a:sy n="63" d="100"/>
        </p:scale>
        <p:origin x="3134" y="62"/>
      </p:cViewPr>
      <p:guideLst>
        <p:guide orient="horz" pos="2928"/>
        <p:guide pos="216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76424" tIns="38212" rIns="76424" bIns="38212" rtlCol="0"/>
          <a:lstStyle>
            <a:lvl1pPr algn="l">
              <a:defRPr sz="1000"/>
            </a:lvl1pPr>
          </a:lstStyle>
          <a:p>
            <a:endParaRPr lang="en-US"/>
          </a:p>
        </p:txBody>
      </p:sp>
      <p:sp>
        <p:nvSpPr>
          <p:cNvPr id="3" name="Date Placeholder 2"/>
          <p:cNvSpPr>
            <a:spLocks noGrp="1"/>
          </p:cNvSpPr>
          <p:nvPr>
            <p:ph type="dt" sz="quarter" idx="1"/>
          </p:nvPr>
        </p:nvSpPr>
        <p:spPr>
          <a:xfrm>
            <a:off x="3884616" y="0"/>
            <a:ext cx="2971800" cy="464820"/>
          </a:xfrm>
          <a:prstGeom prst="rect">
            <a:avLst/>
          </a:prstGeom>
        </p:spPr>
        <p:txBody>
          <a:bodyPr vert="horz" lIns="76424" tIns="38212" rIns="76424" bIns="38212" rtlCol="0"/>
          <a:lstStyle>
            <a:lvl1pPr algn="r">
              <a:defRPr sz="1000"/>
            </a:lvl1pPr>
          </a:lstStyle>
          <a:p>
            <a:fld id="{FBB249C8-B0EF-47DB-AF4B-2187310F4737}" type="datetimeFigureOut">
              <a:rPr lang="en-US" smtClean="0"/>
              <a:t>3/13/2022</a:t>
            </a:fld>
            <a:endParaRPr lang="en-US"/>
          </a:p>
        </p:txBody>
      </p:sp>
      <p:sp>
        <p:nvSpPr>
          <p:cNvPr id="4" name="Footer Placeholder 3"/>
          <p:cNvSpPr>
            <a:spLocks noGrp="1"/>
          </p:cNvSpPr>
          <p:nvPr>
            <p:ph type="ftr" sz="quarter" idx="2"/>
          </p:nvPr>
        </p:nvSpPr>
        <p:spPr>
          <a:xfrm>
            <a:off x="1" y="8829966"/>
            <a:ext cx="2971800" cy="464820"/>
          </a:xfrm>
          <a:prstGeom prst="rect">
            <a:avLst/>
          </a:prstGeom>
        </p:spPr>
        <p:txBody>
          <a:bodyPr vert="horz" lIns="76424" tIns="38212" rIns="76424" bIns="38212" rtlCol="0" anchor="b"/>
          <a:lstStyle>
            <a:lvl1pPr algn="l">
              <a:defRPr sz="1000"/>
            </a:lvl1pPr>
          </a:lstStyle>
          <a:p>
            <a:endParaRPr lang="en-US"/>
          </a:p>
        </p:txBody>
      </p:sp>
      <p:sp>
        <p:nvSpPr>
          <p:cNvPr id="5" name="Slide Number Placeholder 4"/>
          <p:cNvSpPr>
            <a:spLocks noGrp="1"/>
          </p:cNvSpPr>
          <p:nvPr>
            <p:ph type="sldNum" sz="quarter" idx="3"/>
          </p:nvPr>
        </p:nvSpPr>
        <p:spPr>
          <a:xfrm>
            <a:off x="3884616" y="8829966"/>
            <a:ext cx="2971800" cy="464820"/>
          </a:xfrm>
          <a:prstGeom prst="rect">
            <a:avLst/>
          </a:prstGeom>
        </p:spPr>
        <p:txBody>
          <a:bodyPr vert="horz" lIns="76424" tIns="38212" rIns="76424" bIns="38212" rtlCol="0" anchor="b"/>
          <a:lstStyle>
            <a:lvl1pPr algn="r">
              <a:defRPr sz="1000"/>
            </a:lvl1pPr>
          </a:lstStyle>
          <a:p>
            <a:fld id="{F8324DA2-F3E4-47AD-96C6-85138BA5B723}" type="slidenum">
              <a:rPr lang="en-US" smtClean="0"/>
              <a:t>‹#›</a:t>
            </a:fld>
            <a:endParaRPr lang="en-US"/>
          </a:p>
        </p:txBody>
      </p:sp>
    </p:spTree>
    <p:extLst>
      <p:ext uri="{BB962C8B-B14F-4D97-AF65-F5344CB8AC3E}">
        <p14:creationId xmlns:p14="http://schemas.microsoft.com/office/powerpoint/2010/main" val="3751873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76424" tIns="38212" rIns="76424" bIns="38212" rtlCol="0"/>
          <a:lstStyle>
            <a:lvl1pPr algn="l">
              <a:defRPr sz="1000"/>
            </a:lvl1pPr>
          </a:lstStyle>
          <a:p>
            <a:endParaRPr lang="en-US"/>
          </a:p>
        </p:txBody>
      </p:sp>
      <p:sp>
        <p:nvSpPr>
          <p:cNvPr id="3" name="Date Placeholder 2"/>
          <p:cNvSpPr>
            <a:spLocks noGrp="1"/>
          </p:cNvSpPr>
          <p:nvPr>
            <p:ph type="dt" idx="1"/>
          </p:nvPr>
        </p:nvSpPr>
        <p:spPr>
          <a:xfrm>
            <a:off x="3884616" y="0"/>
            <a:ext cx="2971800" cy="464820"/>
          </a:xfrm>
          <a:prstGeom prst="rect">
            <a:avLst/>
          </a:prstGeom>
        </p:spPr>
        <p:txBody>
          <a:bodyPr vert="horz" lIns="76424" tIns="38212" rIns="76424" bIns="38212" rtlCol="0"/>
          <a:lstStyle>
            <a:lvl1pPr algn="r">
              <a:defRPr sz="1000"/>
            </a:lvl1pPr>
          </a:lstStyle>
          <a:p>
            <a:fld id="{3F3139A5-74F9-4E72-A327-A6DEF446D44B}" type="datetimeFigureOut">
              <a:rPr lang="en-US" smtClean="0"/>
              <a:t>3/13/2022</a:t>
            </a:fld>
            <a:endParaRPr lang="en-US"/>
          </a:p>
        </p:txBody>
      </p:sp>
      <p:sp>
        <p:nvSpPr>
          <p:cNvPr id="4" name="Slide Image Placeholder 3"/>
          <p:cNvSpPr>
            <a:spLocks noGrp="1" noRot="1" noChangeAspect="1"/>
          </p:cNvSpPr>
          <p:nvPr>
            <p:ph type="sldImg" idx="2"/>
          </p:nvPr>
        </p:nvSpPr>
        <p:spPr>
          <a:xfrm>
            <a:off x="333375" y="698500"/>
            <a:ext cx="6191250" cy="3482975"/>
          </a:xfrm>
          <a:prstGeom prst="rect">
            <a:avLst/>
          </a:prstGeom>
          <a:noFill/>
          <a:ln w="12700">
            <a:solidFill>
              <a:prstClr val="black"/>
            </a:solidFill>
          </a:ln>
        </p:spPr>
      </p:sp>
      <p:sp>
        <p:nvSpPr>
          <p:cNvPr id="5" name="Notes Placeholder 4"/>
          <p:cNvSpPr>
            <a:spLocks noGrp="1"/>
          </p:cNvSpPr>
          <p:nvPr>
            <p:ph type="body" sz="quarter" idx="3"/>
          </p:nvPr>
        </p:nvSpPr>
        <p:spPr>
          <a:xfrm>
            <a:off x="685800" y="4415791"/>
            <a:ext cx="5486400" cy="4183380"/>
          </a:xfrm>
          <a:prstGeom prst="rect">
            <a:avLst/>
          </a:prstGeom>
        </p:spPr>
        <p:txBody>
          <a:bodyPr vert="horz" lIns="76424" tIns="38212" rIns="76424" bIns="3821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6"/>
            <a:ext cx="2971800" cy="464820"/>
          </a:xfrm>
          <a:prstGeom prst="rect">
            <a:avLst/>
          </a:prstGeom>
        </p:spPr>
        <p:txBody>
          <a:bodyPr vert="horz" lIns="76424" tIns="38212" rIns="76424" bIns="38212" rtlCol="0" anchor="b"/>
          <a:lstStyle>
            <a:lvl1pPr algn="l">
              <a:defRPr sz="1000"/>
            </a:lvl1pPr>
          </a:lstStyle>
          <a:p>
            <a:endParaRPr lang="en-US"/>
          </a:p>
        </p:txBody>
      </p:sp>
      <p:sp>
        <p:nvSpPr>
          <p:cNvPr id="7" name="Slide Number Placeholder 6"/>
          <p:cNvSpPr>
            <a:spLocks noGrp="1"/>
          </p:cNvSpPr>
          <p:nvPr>
            <p:ph type="sldNum" sz="quarter" idx="5"/>
          </p:nvPr>
        </p:nvSpPr>
        <p:spPr>
          <a:xfrm>
            <a:off x="3884616" y="8829966"/>
            <a:ext cx="2971800" cy="464820"/>
          </a:xfrm>
          <a:prstGeom prst="rect">
            <a:avLst/>
          </a:prstGeom>
        </p:spPr>
        <p:txBody>
          <a:bodyPr vert="horz" lIns="76424" tIns="38212" rIns="76424" bIns="38212" rtlCol="0" anchor="b"/>
          <a:lstStyle>
            <a:lvl1pPr algn="r">
              <a:defRPr sz="1000"/>
            </a:lvl1pPr>
          </a:lstStyle>
          <a:p>
            <a:fld id="{5D1916B9-ACCA-4143-883C-1952F0983819}" type="slidenum">
              <a:rPr lang="en-US" smtClean="0"/>
              <a:t>‹#›</a:t>
            </a:fld>
            <a:endParaRPr lang="en-US"/>
          </a:p>
        </p:txBody>
      </p:sp>
    </p:spTree>
    <p:extLst>
      <p:ext uri="{BB962C8B-B14F-4D97-AF65-F5344CB8AC3E}">
        <p14:creationId xmlns:p14="http://schemas.microsoft.com/office/powerpoint/2010/main" val="2167350969"/>
      </p:ext>
    </p:extLst>
  </p:cSld>
  <p:clrMap bg1="lt1" tx1="dk1" bg2="lt2" tx2="dk2" accent1="accent1" accent2="accent2" accent3="accent3" accent4="accent4" accent5="accent5" accent6="accent6" hlink="hlink" folHlink="folHlink"/>
  <p:notesStyle>
    <a:lvl1pPr marL="0" algn="l" defTabSz="816282" rtl="0" eaLnBrk="1" latinLnBrk="0" hangingPunct="1">
      <a:defRPr sz="1000" kern="1200">
        <a:solidFill>
          <a:schemeClr val="tx1"/>
        </a:solidFill>
        <a:latin typeface="+mn-lt"/>
        <a:ea typeface="+mn-ea"/>
        <a:cs typeface="+mn-cs"/>
      </a:defRPr>
    </a:lvl1pPr>
    <a:lvl2pPr marL="408141" algn="l" defTabSz="816282" rtl="0" eaLnBrk="1" latinLnBrk="0" hangingPunct="1">
      <a:defRPr sz="1000" kern="1200">
        <a:solidFill>
          <a:schemeClr val="tx1"/>
        </a:solidFill>
        <a:latin typeface="+mn-lt"/>
        <a:ea typeface="+mn-ea"/>
        <a:cs typeface="+mn-cs"/>
      </a:defRPr>
    </a:lvl2pPr>
    <a:lvl3pPr marL="816282" algn="l" defTabSz="816282" rtl="0" eaLnBrk="1" latinLnBrk="0" hangingPunct="1">
      <a:defRPr sz="1000" kern="1200">
        <a:solidFill>
          <a:schemeClr val="tx1"/>
        </a:solidFill>
        <a:latin typeface="+mn-lt"/>
        <a:ea typeface="+mn-ea"/>
        <a:cs typeface="+mn-cs"/>
      </a:defRPr>
    </a:lvl3pPr>
    <a:lvl4pPr marL="1224423" algn="l" defTabSz="816282" rtl="0" eaLnBrk="1" latinLnBrk="0" hangingPunct="1">
      <a:defRPr sz="1000" kern="1200">
        <a:solidFill>
          <a:schemeClr val="tx1"/>
        </a:solidFill>
        <a:latin typeface="+mn-lt"/>
        <a:ea typeface="+mn-ea"/>
        <a:cs typeface="+mn-cs"/>
      </a:defRPr>
    </a:lvl4pPr>
    <a:lvl5pPr marL="1632564" algn="l" defTabSz="816282" rtl="0" eaLnBrk="1" latinLnBrk="0" hangingPunct="1">
      <a:defRPr sz="1000" kern="1200">
        <a:solidFill>
          <a:schemeClr val="tx1"/>
        </a:solidFill>
        <a:latin typeface="+mn-lt"/>
        <a:ea typeface="+mn-ea"/>
        <a:cs typeface="+mn-cs"/>
      </a:defRPr>
    </a:lvl5pPr>
    <a:lvl6pPr marL="2040705" algn="l" defTabSz="816282" rtl="0" eaLnBrk="1" latinLnBrk="0" hangingPunct="1">
      <a:defRPr sz="1000" kern="1200">
        <a:solidFill>
          <a:schemeClr val="tx1"/>
        </a:solidFill>
        <a:latin typeface="+mn-lt"/>
        <a:ea typeface="+mn-ea"/>
        <a:cs typeface="+mn-cs"/>
      </a:defRPr>
    </a:lvl6pPr>
    <a:lvl7pPr marL="2448846" algn="l" defTabSz="816282" rtl="0" eaLnBrk="1" latinLnBrk="0" hangingPunct="1">
      <a:defRPr sz="1000" kern="1200">
        <a:solidFill>
          <a:schemeClr val="tx1"/>
        </a:solidFill>
        <a:latin typeface="+mn-lt"/>
        <a:ea typeface="+mn-ea"/>
        <a:cs typeface="+mn-cs"/>
      </a:defRPr>
    </a:lvl7pPr>
    <a:lvl8pPr marL="2856988" algn="l" defTabSz="816282" rtl="0" eaLnBrk="1" latinLnBrk="0" hangingPunct="1">
      <a:defRPr sz="1000" kern="1200">
        <a:solidFill>
          <a:schemeClr val="tx1"/>
        </a:solidFill>
        <a:latin typeface="+mn-lt"/>
        <a:ea typeface="+mn-ea"/>
        <a:cs typeface="+mn-cs"/>
      </a:defRPr>
    </a:lvl8pPr>
    <a:lvl9pPr marL="3265129" algn="l" defTabSz="81628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a:t>
            </a:fld>
            <a:endParaRPr lang="en-US"/>
          </a:p>
        </p:txBody>
      </p:sp>
    </p:spTree>
    <p:extLst>
      <p:ext uri="{BB962C8B-B14F-4D97-AF65-F5344CB8AC3E}">
        <p14:creationId xmlns:p14="http://schemas.microsoft.com/office/powerpoint/2010/main" val="1139818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2</a:t>
            </a:fld>
            <a:endParaRPr lang="en-US"/>
          </a:p>
        </p:txBody>
      </p:sp>
    </p:spTree>
    <p:extLst>
      <p:ext uri="{BB962C8B-B14F-4D97-AF65-F5344CB8AC3E}">
        <p14:creationId xmlns:p14="http://schemas.microsoft.com/office/powerpoint/2010/main" val="219915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3</a:t>
            </a:fld>
            <a:endParaRPr lang="en-US"/>
          </a:p>
        </p:txBody>
      </p:sp>
    </p:spTree>
    <p:extLst>
      <p:ext uri="{BB962C8B-B14F-4D97-AF65-F5344CB8AC3E}">
        <p14:creationId xmlns:p14="http://schemas.microsoft.com/office/powerpoint/2010/main" val="359997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4</a:t>
            </a:fld>
            <a:endParaRPr lang="en-US"/>
          </a:p>
        </p:txBody>
      </p:sp>
    </p:spTree>
    <p:extLst>
      <p:ext uri="{BB962C8B-B14F-4D97-AF65-F5344CB8AC3E}">
        <p14:creationId xmlns:p14="http://schemas.microsoft.com/office/powerpoint/2010/main" val="583970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5</a:t>
            </a:fld>
            <a:endParaRPr lang="en-US"/>
          </a:p>
        </p:txBody>
      </p:sp>
    </p:spTree>
    <p:extLst>
      <p:ext uri="{BB962C8B-B14F-4D97-AF65-F5344CB8AC3E}">
        <p14:creationId xmlns:p14="http://schemas.microsoft.com/office/powerpoint/2010/main" val="4077741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6</a:t>
            </a:fld>
            <a:endParaRPr lang="en-US"/>
          </a:p>
        </p:txBody>
      </p:sp>
    </p:spTree>
    <p:extLst>
      <p:ext uri="{BB962C8B-B14F-4D97-AF65-F5344CB8AC3E}">
        <p14:creationId xmlns:p14="http://schemas.microsoft.com/office/powerpoint/2010/main" val="1541173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7</a:t>
            </a:fld>
            <a:endParaRPr lang="en-US"/>
          </a:p>
        </p:txBody>
      </p:sp>
    </p:spTree>
    <p:extLst>
      <p:ext uri="{BB962C8B-B14F-4D97-AF65-F5344CB8AC3E}">
        <p14:creationId xmlns:p14="http://schemas.microsoft.com/office/powerpoint/2010/main" val="129678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8</a:t>
            </a:fld>
            <a:endParaRPr lang="en-US"/>
          </a:p>
        </p:txBody>
      </p:sp>
    </p:spTree>
    <p:extLst>
      <p:ext uri="{BB962C8B-B14F-4D97-AF65-F5344CB8AC3E}">
        <p14:creationId xmlns:p14="http://schemas.microsoft.com/office/powerpoint/2010/main" val="930475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9</a:t>
            </a:fld>
            <a:endParaRPr lang="en-US"/>
          </a:p>
        </p:txBody>
      </p:sp>
    </p:spTree>
    <p:extLst>
      <p:ext uri="{BB962C8B-B14F-4D97-AF65-F5344CB8AC3E}">
        <p14:creationId xmlns:p14="http://schemas.microsoft.com/office/powerpoint/2010/main" val="3544578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10</a:t>
            </a:fld>
            <a:endParaRPr lang="en-US"/>
          </a:p>
        </p:txBody>
      </p:sp>
    </p:spTree>
    <p:extLst>
      <p:ext uri="{BB962C8B-B14F-4D97-AF65-F5344CB8AC3E}">
        <p14:creationId xmlns:p14="http://schemas.microsoft.com/office/powerpoint/2010/main" val="1891774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11</a:t>
            </a:fld>
            <a:endParaRPr lang="en-US"/>
          </a:p>
        </p:txBody>
      </p:sp>
    </p:spTree>
    <p:extLst>
      <p:ext uri="{BB962C8B-B14F-4D97-AF65-F5344CB8AC3E}">
        <p14:creationId xmlns:p14="http://schemas.microsoft.com/office/powerpoint/2010/main" val="3741924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12</a:t>
            </a:fld>
            <a:endParaRPr lang="en-US"/>
          </a:p>
        </p:txBody>
      </p:sp>
    </p:spTree>
    <p:extLst>
      <p:ext uri="{BB962C8B-B14F-4D97-AF65-F5344CB8AC3E}">
        <p14:creationId xmlns:p14="http://schemas.microsoft.com/office/powerpoint/2010/main" val="2139652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13</a:t>
            </a:fld>
            <a:endParaRPr lang="en-US"/>
          </a:p>
        </p:txBody>
      </p:sp>
    </p:spTree>
    <p:extLst>
      <p:ext uri="{BB962C8B-B14F-4D97-AF65-F5344CB8AC3E}">
        <p14:creationId xmlns:p14="http://schemas.microsoft.com/office/powerpoint/2010/main" val="1083435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14</a:t>
            </a:fld>
            <a:endParaRPr lang="en-US"/>
          </a:p>
        </p:txBody>
      </p:sp>
    </p:spTree>
    <p:extLst>
      <p:ext uri="{BB962C8B-B14F-4D97-AF65-F5344CB8AC3E}">
        <p14:creationId xmlns:p14="http://schemas.microsoft.com/office/powerpoint/2010/main" val="1842905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15</a:t>
            </a:fld>
            <a:endParaRPr lang="en-US"/>
          </a:p>
        </p:txBody>
      </p:sp>
    </p:spTree>
    <p:extLst>
      <p:ext uri="{BB962C8B-B14F-4D97-AF65-F5344CB8AC3E}">
        <p14:creationId xmlns:p14="http://schemas.microsoft.com/office/powerpoint/2010/main" val="3683948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16</a:t>
            </a:fld>
            <a:endParaRPr lang="en-US"/>
          </a:p>
        </p:txBody>
      </p:sp>
    </p:spTree>
    <p:extLst>
      <p:ext uri="{BB962C8B-B14F-4D97-AF65-F5344CB8AC3E}">
        <p14:creationId xmlns:p14="http://schemas.microsoft.com/office/powerpoint/2010/main" val="4169683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17</a:t>
            </a:fld>
            <a:endParaRPr lang="en-US"/>
          </a:p>
        </p:txBody>
      </p:sp>
    </p:spTree>
    <p:extLst>
      <p:ext uri="{BB962C8B-B14F-4D97-AF65-F5344CB8AC3E}">
        <p14:creationId xmlns:p14="http://schemas.microsoft.com/office/powerpoint/2010/main" val="4269404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18</a:t>
            </a:fld>
            <a:endParaRPr lang="en-US"/>
          </a:p>
        </p:txBody>
      </p:sp>
    </p:spTree>
    <p:extLst>
      <p:ext uri="{BB962C8B-B14F-4D97-AF65-F5344CB8AC3E}">
        <p14:creationId xmlns:p14="http://schemas.microsoft.com/office/powerpoint/2010/main" val="741410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19</a:t>
            </a:fld>
            <a:endParaRPr lang="en-US"/>
          </a:p>
        </p:txBody>
      </p:sp>
    </p:spTree>
    <p:extLst>
      <p:ext uri="{BB962C8B-B14F-4D97-AF65-F5344CB8AC3E}">
        <p14:creationId xmlns:p14="http://schemas.microsoft.com/office/powerpoint/2010/main" val="3173134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20</a:t>
            </a:fld>
            <a:endParaRPr lang="en-US"/>
          </a:p>
        </p:txBody>
      </p:sp>
    </p:spTree>
    <p:extLst>
      <p:ext uri="{BB962C8B-B14F-4D97-AF65-F5344CB8AC3E}">
        <p14:creationId xmlns:p14="http://schemas.microsoft.com/office/powerpoint/2010/main" val="652863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1916B9-ACCA-4143-883C-1952F0983819}" type="slidenum">
              <a:rPr lang="en-US" smtClean="0"/>
              <a:t>21</a:t>
            </a:fld>
            <a:endParaRPr lang="en-US"/>
          </a:p>
        </p:txBody>
      </p:sp>
    </p:spTree>
    <p:extLst>
      <p:ext uri="{BB962C8B-B14F-4D97-AF65-F5344CB8AC3E}">
        <p14:creationId xmlns:p14="http://schemas.microsoft.com/office/powerpoint/2010/main" val="4214319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Opt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9938" cy="5143500"/>
          </a:xfrm>
          <a:prstGeom prst="rect">
            <a:avLst/>
          </a:prstGeom>
        </p:spPr>
      </p:pic>
      <p:sp>
        <p:nvSpPr>
          <p:cNvPr id="2" name="Title 1"/>
          <p:cNvSpPr>
            <a:spLocks noGrp="1"/>
          </p:cNvSpPr>
          <p:nvPr>
            <p:ph type="ctrTitle" hasCustomPrompt="1"/>
          </p:nvPr>
        </p:nvSpPr>
        <p:spPr>
          <a:xfrm>
            <a:off x="2920052" y="2461952"/>
            <a:ext cx="5766748" cy="365761"/>
          </a:xfrm>
        </p:spPr>
        <p:txBody>
          <a:bodyPr anchor="t" anchorCtr="0">
            <a:noAutofit/>
          </a:bodyPr>
          <a:lstStyle>
            <a:lvl1pPr algn="l">
              <a:lnSpc>
                <a:spcPts val="2946"/>
              </a:lnSpc>
              <a:defRPr sz="2500" u="none" baseline="0">
                <a:solidFill>
                  <a:srgbClr val="001E62"/>
                </a:solidFill>
              </a:defRPr>
            </a:lvl1pPr>
          </a:lstStyle>
          <a:p>
            <a:r>
              <a:rPr lang="en-US" smtClean="0"/>
              <a:t>Click to Add Title of Presentation</a:t>
            </a:r>
            <a:endParaRPr lang="en-US"/>
          </a:p>
        </p:txBody>
      </p:sp>
      <p:sp>
        <p:nvSpPr>
          <p:cNvPr id="3" name="Subtitle 2"/>
          <p:cNvSpPr>
            <a:spLocks noGrp="1"/>
          </p:cNvSpPr>
          <p:nvPr>
            <p:ph type="subTitle" idx="1" hasCustomPrompt="1"/>
          </p:nvPr>
        </p:nvSpPr>
        <p:spPr>
          <a:xfrm>
            <a:off x="2936381" y="3122295"/>
            <a:ext cx="5750419" cy="176076"/>
          </a:xfrm>
        </p:spPr>
        <p:txBody>
          <a:bodyPr>
            <a:noAutofit/>
          </a:bodyPr>
          <a:lstStyle>
            <a:lvl1pPr marL="0" indent="0" algn="l">
              <a:spcAft>
                <a:spcPct val="0"/>
              </a:spcAft>
              <a:buNone/>
              <a:defRPr sz="1200" b="1" kern="800" cap="all" baseline="0">
                <a:solidFill>
                  <a:schemeClr val="tx1"/>
                </a:solidFill>
              </a:defRPr>
            </a:lvl1pPr>
            <a:lvl2pPr marL="408141" indent="0" algn="ctr">
              <a:buNone/>
              <a:defRPr>
                <a:solidFill>
                  <a:schemeClr val="tx1">
                    <a:tint val="75000"/>
                  </a:schemeClr>
                </a:solidFill>
              </a:defRPr>
            </a:lvl2pPr>
            <a:lvl3pPr marL="816282" indent="0" algn="ctr">
              <a:buNone/>
              <a:defRPr>
                <a:solidFill>
                  <a:schemeClr val="tx1">
                    <a:tint val="75000"/>
                  </a:schemeClr>
                </a:solidFill>
              </a:defRPr>
            </a:lvl3pPr>
            <a:lvl4pPr marL="1224423" indent="0" algn="ctr">
              <a:buNone/>
              <a:defRPr>
                <a:solidFill>
                  <a:schemeClr val="tx1">
                    <a:tint val="75000"/>
                  </a:schemeClr>
                </a:solidFill>
              </a:defRPr>
            </a:lvl4pPr>
            <a:lvl5pPr marL="1632564" indent="0" algn="ctr">
              <a:buNone/>
              <a:defRPr>
                <a:solidFill>
                  <a:schemeClr val="tx1">
                    <a:tint val="75000"/>
                  </a:schemeClr>
                </a:solidFill>
              </a:defRPr>
            </a:lvl5pPr>
            <a:lvl6pPr marL="2040705" indent="0" algn="ctr">
              <a:buNone/>
              <a:defRPr>
                <a:solidFill>
                  <a:schemeClr val="tx1">
                    <a:tint val="75000"/>
                  </a:schemeClr>
                </a:solidFill>
              </a:defRPr>
            </a:lvl6pPr>
            <a:lvl7pPr marL="2448846" indent="0" algn="ctr">
              <a:buNone/>
              <a:defRPr>
                <a:solidFill>
                  <a:schemeClr val="tx1">
                    <a:tint val="75000"/>
                  </a:schemeClr>
                </a:solidFill>
              </a:defRPr>
            </a:lvl7pPr>
            <a:lvl8pPr marL="2856988" indent="0" algn="ctr">
              <a:buNone/>
              <a:defRPr>
                <a:solidFill>
                  <a:schemeClr val="tx1">
                    <a:tint val="75000"/>
                  </a:schemeClr>
                </a:solidFill>
              </a:defRPr>
            </a:lvl8pPr>
            <a:lvl9pPr marL="3265129" indent="0" algn="ctr">
              <a:buNone/>
              <a:defRPr>
                <a:solidFill>
                  <a:schemeClr val="tx1">
                    <a:tint val="75000"/>
                  </a:schemeClr>
                </a:solidFill>
              </a:defRPr>
            </a:lvl9pPr>
          </a:lstStyle>
          <a:p>
            <a:r>
              <a:rPr lang="en-US" smtClean="0"/>
              <a:t>Click to edit ATTORNEY NAME</a:t>
            </a:r>
            <a:endParaRPr lang="en-US"/>
          </a:p>
        </p:txBody>
      </p:sp>
      <p:sp>
        <p:nvSpPr>
          <p:cNvPr id="16" name="Text Placeholder 15"/>
          <p:cNvSpPr>
            <a:spLocks noGrp="1"/>
          </p:cNvSpPr>
          <p:nvPr>
            <p:ph type="body" sz="quarter" idx="10" hasCustomPrompt="1"/>
          </p:nvPr>
        </p:nvSpPr>
        <p:spPr>
          <a:xfrm>
            <a:off x="2936381" y="3345487"/>
            <a:ext cx="5750419" cy="434340"/>
          </a:xfrm>
        </p:spPr>
        <p:txBody>
          <a:bodyPr>
            <a:noAutofit/>
          </a:bodyPr>
          <a:lstStyle>
            <a:lvl1pPr marL="0" indent="0">
              <a:lnSpc>
                <a:spcPct val="150000"/>
              </a:lnSpc>
              <a:spcAft>
                <a:spcPct val="0"/>
              </a:spcAft>
              <a:buNone/>
              <a:defRPr sz="1000" kern="800" cap="all" baseline="0"/>
            </a:lvl1pPr>
          </a:lstStyle>
          <a:p>
            <a:pPr lvl="0"/>
            <a:r>
              <a:rPr lang="en-US" smtClean="0"/>
              <a:t>Click to edit T: (xxx) xxx-xxxx</a:t>
            </a:r>
          </a:p>
          <a:p>
            <a:pPr lvl="0"/>
            <a:r>
              <a:rPr lang="en-US" smtClean="0"/>
              <a:t>Click to edit attorney@burr.com</a:t>
            </a:r>
            <a:endParaRPr lang="en-US"/>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60912" y="1297214"/>
            <a:ext cx="2901043" cy="686828"/>
          </a:xfrm>
          <a:prstGeom prst="rect">
            <a:avLst/>
          </a:prstGeom>
        </p:spPr>
      </p:pic>
      <p:cxnSp>
        <p:nvCxnSpPr>
          <p:cNvPr id="11" name="Straight Connector 10"/>
          <p:cNvCxnSpPr/>
          <p:nvPr userDrawn="1"/>
        </p:nvCxnSpPr>
        <p:spPr>
          <a:xfrm flipV="1">
            <a:off x="4333461" y="2240565"/>
            <a:ext cx="621905" cy="4237"/>
          </a:xfrm>
          <a:prstGeom prst="line">
            <a:avLst/>
          </a:prstGeom>
          <a:ln w="38100">
            <a:solidFill>
              <a:srgbClr val="074F7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162077076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 2">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41890" y="-157655"/>
            <a:ext cx="9412014" cy="542333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sp>
        <p:nvSpPr>
          <p:cNvPr id="3" name="Subtitle 2"/>
          <p:cNvSpPr>
            <a:spLocks noGrp="1"/>
          </p:cNvSpPr>
          <p:nvPr>
            <p:ph type="subTitle" idx="1" hasCustomPrompt="1"/>
          </p:nvPr>
        </p:nvSpPr>
        <p:spPr>
          <a:xfrm>
            <a:off x="3497678" y="3667919"/>
            <a:ext cx="5750419" cy="176076"/>
          </a:xfrm>
        </p:spPr>
        <p:txBody>
          <a:bodyPr>
            <a:noAutofit/>
          </a:bodyPr>
          <a:lstStyle>
            <a:lvl1pPr marL="0" indent="0" algn="l">
              <a:spcAft>
                <a:spcPct val="0"/>
              </a:spcAft>
              <a:buNone/>
              <a:defRPr sz="1200" b="1" kern="800" cap="all" baseline="0">
                <a:solidFill>
                  <a:schemeClr val="tx1"/>
                </a:solidFill>
              </a:defRPr>
            </a:lvl1pPr>
            <a:lvl2pPr marL="408141" indent="0" algn="ctr">
              <a:buNone/>
              <a:defRPr>
                <a:solidFill>
                  <a:schemeClr val="tx1">
                    <a:tint val="75000"/>
                  </a:schemeClr>
                </a:solidFill>
              </a:defRPr>
            </a:lvl2pPr>
            <a:lvl3pPr marL="816282" indent="0" algn="ctr">
              <a:buNone/>
              <a:defRPr>
                <a:solidFill>
                  <a:schemeClr val="tx1">
                    <a:tint val="75000"/>
                  </a:schemeClr>
                </a:solidFill>
              </a:defRPr>
            </a:lvl3pPr>
            <a:lvl4pPr marL="1224423" indent="0" algn="ctr">
              <a:buNone/>
              <a:defRPr>
                <a:solidFill>
                  <a:schemeClr val="tx1">
                    <a:tint val="75000"/>
                  </a:schemeClr>
                </a:solidFill>
              </a:defRPr>
            </a:lvl4pPr>
            <a:lvl5pPr marL="1632564" indent="0" algn="ctr">
              <a:buNone/>
              <a:defRPr>
                <a:solidFill>
                  <a:schemeClr val="tx1">
                    <a:tint val="75000"/>
                  </a:schemeClr>
                </a:solidFill>
              </a:defRPr>
            </a:lvl5pPr>
            <a:lvl6pPr marL="2040705" indent="0" algn="ctr">
              <a:buNone/>
              <a:defRPr>
                <a:solidFill>
                  <a:schemeClr val="tx1">
                    <a:tint val="75000"/>
                  </a:schemeClr>
                </a:solidFill>
              </a:defRPr>
            </a:lvl6pPr>
            <a:lvl7pPr marL="2448846" indent="0" algn="ctr">
              <a:buNone/>
              <a:defRPr>
                <a:solidFill>
                  <a:schemeClr val="tx1">
                    <a:tint val="75000"/>
                  </a:schemeClr>
                </a:solidFill>
              </a:defRPr>
            </a:lvl7pPr>
            <a:lvl8pPr marL="2856988" indent="0" algn="ctr">
              <a:buNone/>
              <a:defRPr>
                <a:solidFill>
                  <a:schemeClr val="tx1">
                    <a:tint val="75000"/>
                  </a:schemeClr>
                </a:solidFill>
              </a:defRPr>
            </a:lvl8pPr>
            <a:lvl9pPr marL="3265129" indent="0" algn="ctr">
              <a:buNone/>
              <a:defRPr>
                <a:solidFill>
                  <a:schemeClr val="tx1">
                    <a:tint val="75000"/>
                  </a:schemeClr>
                </a:solidFill>
              </a:defRPr>
            </a:lvl9pPr>
          </a:lstStyle>
          <a:p>
            <a:r>
              <a:rPr lang="en-US" smtClean="0"/>
              <a:t>Click to edit ATTORNEY NAME</a:t>
            </a:r>
            <a:endParaRPr lang="en-US"/>
          </a:p>
        </p:txBody>
      </p:sp>
      <p:sp>
        <p:nvSpPr>
          <p:cNvPr id="16" name="Text Placeholder 15"/>
          <p:cNvSpPr>
            <a:spLocks noGrp="1"/>
          </p:cNvSpPr>
          <p:nvPr>
            <p:ph type="body" sz="quarter" idx="10" hasCustomPrompt="1"/>
          </p:nvPr>
        </p:nvSpPr>
        <p:spPr>
          <a:xfrm>
            <a:off x="3497678" y="3891111"/>
            <a:ext cx="5750419" cy="434340"/>
          </a:xfrm>
        </p:spPr>
        <p:txBody>
          <a:bodyPr>
            <a:noAutofit/>
          </a:bodyPr>
          <a:lstStyle>
            <a:lvl1pPr marL="0" indent="0">
              <a:spcAft>
                <a:spcPct val="0"/>
              </a:spcAft>
              <a:buNone/>
              <a:defRPr sz="1000" kern="800" cap="all" baseline="0"/>
            </a:lvl1pPr>
          </a:lstStyle>
          <a:p>
            <a:pPr lvl="0"/>
            <a:r>
              <a:rPr lang="en-US" smtClean="0"/>
              <a:t>Click to edit T: (xxx) xxx-xxxx</a:t>
            </a:r>
          </a:p>
          <a:p>
            <a:pPr lvl="0"/>
            <a:r>
              <a:rPr lang="en-US" smtClean="0"/>
              <a:t>Click to edit attorney@burr.com</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rcRect l="6645" t="2031" r="14597" b="72763"/>
          <a:stretch>
            <a:fillRect/>
          </a:stretch>
        </p:blipFill>
        <p:spPr>
          <a:xfrm>
            <a:off x="-1868557" y="-1868556"/>
            <a:ext cx="12868493" cy="8448262"/>
          </a:xfrm>
          <a:prstGeom prst="mathMinus">
            <a:avLst/>
          </a:prstGeom>
        </p:spPr>
      </p:pic>
      <p:sp>
        <p:nvSpPr>
          <p:cNvPr id="2" name="Title 1"/>
          <p:cNvSpPr>
            <a:spLocks noGrp="1"/>
          </p:cNvSpPr>
          <p:nvPr>
            <p:ph type="ctrTitle" hasCustomPrompt="1"/>
          </p:nvPr>
        </p:nvSpPr>
        <p:spPr>
          <a:xfrm>
            <a:off x="-141889" y="2434490"/>
            <a:ext cx="9389986" cy="364718"/>
          </a:xfrm>
        </p:spPr>
        <p:txBody>
          <a:bodyPr anchor="b" anchorCtr="0">
            <a:noAutofit/>
          </a:bodyPr>
          <a:lstStyle>
            <a:lvl1pPr algn="ctr">
              <a:lnSpc>
                <a:spcPts val="2946"/>
              </a:lnSpc>
              <a:defRPr sz="2500" u="none" baseline="0">
                <a:solidFill>
                  <a:srgbClr val="001E62"/>
                </a:solidFill>
              </a:defRPr>
            </a:lvl1pPr>
          </a:lstStyle>
          <a:p>
            <a:r>
              <a:rPr lang="en-US" smtClean="0"/>
              <a:t>Click to Add Title of Presentation</a:t>
            </a:r>
            <a:endParaRPr lang="en-US"/>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36010" y="1938597"/>
            <a:ext cx="5071979" cy="314890"/>
          </a:xfrm>
          <a:prstGeom prst="rect">
            <a:avLst/>
          </a:prstGeom>
        </p:spPr>
      </p:pic>
      <p:cxnSp>
        <p:nvCxnSpPr>
          <p:cNvPr id="9" name="Straight Connector 8"/>
          <p:cNvCxnSpPr/>
          <p:nvPr userDrawn="1"/>
        </p:nvCxnSpPr>
        <p:spPr>
          <a:xfrm>
            <a:off x="4315691" y="3003422"/>
            <a:ext cx="512618"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169922983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5" name="Title 1"/>
          <p:cNvSpPr>
            <a:spLocks noGrp="1"/>
          </p:cNvSpPr>
          <p:nvPr>
            <p:ph type="title"/>
          </p:nvPr>
        </p:nvSpPr>
        <p:spPr>
          <a:xfrm>
            <a:off x="914400" y="1769745"/>
            <a:ext cx="7315200" cy="695325"/>
          </a:xfrm>
        </p:spPr>
        <p:txBody>
          <a:bodyPr anchor="b" anchorCtr="0">
            <a:noAutofit/>
          </a:bodyPr>
          <a:lstStyle>
            <a:lvl1pPr algn="ctr">
              <a:defRPr sz="2500" b="0" i="0" u="none" cap="none" baseline="0">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pic>
        <p:nvPicPr>
          <p:cNvPr id="26" name="Picture 2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17996" y="4691614"/>
            <a:ext cx="3035948" cy="190728"/>
          </a:xfrm>
          <a:prstGeom prst="rect">
            <a:avLst/>
          </a:prstGeom>
        </p:spPr>
      </p:pic>
      <p:cxnSp>
        <p:nvCxnSpPr>
          <p:cNvPr id="5" name="Straight Connector 4"/>
          <p:cNvCxnSpPr/>
          <p:nvPr userDrawn="1"/>
        </p:nvCxnSpPr>
        <p:spPr>
          <a:xfrm>
            <a:off x="4315691" y="2712477"/>
            <a:ext cx="512618"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bg1"/>
                </a:solidFill>
                <a:latin typeface="Work Sans" charset="0"/>
                <a:ea typeface="Work Sans" charset="0"/>
                <a:cs typeface="Work Sans" charset="0"/>
              </a:rPr>
              <a:t>© 2022</a:t>
            </a:r>
            <a:r>
              <a:rPr lang="en-US" sz="750" smtClean="0">
                <a:solidFill>
                  <a:schemeClr val="bg1"/>
                </a:solidFill>
                <a:latin typeface="Work Sans" charset="0"/>
                <a:ea typeface="Work Sans" charset="0"/>
                <a:cs typeface="Work Sans" charset="0"/>
              </a:rPr>
              <a:t>  </a:t>
            </a:r>
            <a:r>
              <a:rPr lang="en-US" sz="700" smtClean="0">
                <a:solidFill>
                  <a:schemeClr val="bg1"/>
                </a:solidFill>
                <a:latin typeface="Work Sans" charset="0"/>
                <a:ea typeface="Work Sans" charset="0"/>
                <a:cs typeface="Work Sans" charset="0"/>
              </a:rPr>
              <a:t>Burr &amp; Forman LLP</a:t>
            </a:r>
            <a:endParaRPr lang="en-US" sz="750">
              <a:solidFill>
                <a:schemeClr val="bg1"/>
              </a:solidFill>
              <a:latin typeface="Work Sans" charset="0"/>
              <a:ea typeface="Work Sans" charset="0"/>
              <a:cs typeface="Work Sans" charset="0"/>
            </a:endParaRPr>
          </a:p>
        </p:txBody>
      </p:sp>
    </p:spTree>
    <p:extLst>
      <p:ext uri="{BB962C8B-B14F-4D97-AF65-F5344CB8AC3E}">
        <p14:creationId xmlns:p14="http://schemas.microsoft.com/office/powerpoint/2010/main" val="35334293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17996" y="4691614"/>
            <a:ext cx="3035948" cy="190728"/>
          </a:xfrm>
          <a:prstGeom prst="rect">
            <a:avLst/>
          </a:prstGeom>
        </p:spPr>
      </p:pic>
      <p:sp>
        <p:nvSpPr>
          <p:cNvPr id="16" name="Title 1"/>
          <p:cNvSpPr>
            <a:spLocks noGrp="1"/>
          </p:cNvSpPr>
          <p:nvPr>
            <p:ph type="title"/>
          </p:nvPr>
        </p:nvSpPr>
        <p:spPr>
          <a:xfrm>
            <a:off x="914400" y="1769745"/>
            <a:ext cx="7315200" cy="695325"/>
          </a:xfrm>
        </p:spPr>
        <p:txBody>
          <a:bodyPr anchor="b" anchorCtr="0">
            <a:noAutofit/>
          </a:bodyPr>
          <a:lstStyle>
            <a:lvl1pPr algn="ctr">
              <a:defRPr sz="2500" b="0" i="0" u="none" cap="none" baseline="0">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cxnSp>
        <p:nvCxnSpPr>
          <p:cNvPr id="6" name="Straight Connector 5"/>
          <p:cNvCxnSpPr/>
          <p:nvPr userDrawn="1"/>
        </p:nvCxnSpPr>
        <p:spPr>
          <a:xfrm>
            <a:off x="4315691" y="2712477"/>
            <a:ext cx="512618" cy="0"/>
          </a:xfrm>
          <a:prstGeom prst="line">
            <a:avLst/>
          </a:prstGeom>
          <a:ln w="31750">
            <a:solidFill>
              <a:srgbClr val="001E6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bg1"/>
                </a:solidFill>
                <a:latin typeface="Work Sans" charset="0"/>
                <a:ea typeface="Work Sans" charset="0"/>
                <a:cs typeface="Work Sans" charset="0"/>
              </a:rPr>
              <a:t>© 2022</a:t>
            </a:r>
            <a:r>
              <a:rPr lang="en-US" sz="750" smtClean="0">
                <a:solidFill>
                  <a:schemeClr val="bg1"/>
                </a:solidFill>
                <a:latin typeface="Work Sans" charset="0"/>
                <a:ea typeface="Work Sans" charset="0"/>
                <a:cs typeface="Work Sans" charset="0"/>
              </a:rPr>
              <a:t>  </a:t>
            </a:r>
            <a:r>
              <a:rPr lang="en-US" sz="700" smtClean="0">
                <a:solidFill>
                  <a:schemeClr val="bg1"/>
                </a:solidFill>
                <a:latin typeface="Work Sans" charset="0"/>
                <a:ea typeface="Work Sans" charset="0"/>
                <a:cs typeface="Work Sans" charset="0"/>
              </a:rPr>
              <a:t>Burr &amp; Forman LLP</a:t>
            </a:r>
            <a:endParaRPr lang="en-US" sz="750">
              <a:solidFill>
                <a:schemeClr val="bg1"/>
              </a:solidFill>
              <a:latin typeface="Work Sans" charset="0"/>
              <a:ea typeface="Work Sans" charset="0"/>
              <a:cs typeface="Work Sans" charset="0"/>
            </a:endParaRPr>
          </a:p>
        </p:txBody>
      </p:sp>
    </p:spTree>
    <p:extLst>
      <p:ext uri="{BB962C8B-B14F-4D97-AF65-F5344CB8AC3E}">
        <p14:creationId xmlns:p14="http://schemas.microsoft.com/office/powerpoint/2010/main" val="92814898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3">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2971800" y="983673"/>
            <a:ext cx="3200400" cy="3200400"/>
          </a:xfrm>
          <a:prstGeom prst="rect">
            <a:avLst/>
          </a:prstGeom>
          <a:solidFill>
            <a:srgbClr val="DA291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255" y="2307935"/>
            <a:ext cx="2390417" cy="2390417"/>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42364" y="180108"/>
            <a:ext cx="2390417" cy="2390417"/>
          </a:xfrm>
          <a:prstGeom prst="rect">
            <a:avLst/>
          </a:prstGeom>
        </p:spPr>
      </p:pic>
      <p:sp>
        <p:nvSpPr>
          <p:cNvPr id="12" name="Title 1"/>
          <p:cNvSpPr>
            <a:spLocks noGrp="1"/>
          </p:cNvSpPr>
          <p:nvPr>
            <p:ph type="title"/>
          </p:nvPr>
        </p:nvSpPr>
        <p:spPr>
          <a:xfrm>
            <a:off x="914400" y="1769745"/>
            <a:ext cx="7315200" cy="695325"/>
          </a:xfrm>
        </p:spPr>
        <p:txBody>
          <a:bodyPr anchor="b" anchorCtr="0">
            <a:noAutofit/>
          </a:bodyPr>
          <a:lstStyle>
            <a:lvl1pPr algn="ctr">
              <a:defRPr sz="2500" b="0" i="0" u="none" cap="none" baseline="0">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17996" y="4691614"/>
            <a:ext cx="3035948" cy="190728"/>
          </a:xfrm>
          <a:prstGeom prst="rect">
            <a:avLst/>
          </a:prstGeom>
        </p:spPr>
      </p:pic>
      <p:cxnSp>
        <p:nvCxnSpPr>
          <p:cNvPr id="8" name="Straight Connector 7"/>
          <p:cNvCxnSpPr/>
          <p:nvPr userDrawn="1"/>
        </p:nvCxnSpPr>
        <p:spPr>
          <a:xfrm>
            <a:off x="4315691" y="2712477"/>
            <a:ext cx="512618" cy="0"/>
          </a:xfrm>
          <a:prstGeom prst="line">
            <a:avLst/>
          </a:prstGeom>
          <a:ln w="31750">
            <a:solidFill>
              <a:srgbClr val="001E62"/>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bg1"/>
                </a:solidFill>
                <a:latin typeface="Work Sans" charset="0"/>
                <a:ea typeface="Work Sans" charset="0"/>
                <a:cs typeface="Work Sans" charset="0"/>
              </a:rPr>
              <a:t>© 2022</a:t>
            </a:r>
            <a:r>
              <a:rPr lang="en-US" sz="750" smtClean="0">
                <a:solidFill>
                  <a:schemeClr val="bg1"/>
                </a:solidFill>
                <a:latin typeface="Work Sans" charset="0"/>
                <a:ea typeface="Work Sans" charset="0"/>
                <a:cs typeface="Work Sans" charset="0"/>
              </a:rPr>
              <a:t>  </a:t>
            </a:r>
            <a:r>
              <a:rPr lang="en-US" sz="700" smtClean="0">
                <a:solidFill>
                  <a:schemeClr val="bg1"/>
                </a:solidFill>
                <a:latin typeface="Work Sans" charset="0"/>
                <a:ea typeface="Work Sans" charset="0"/>
                <a:cs typeface="Work Sans" charset="0"/>
              </a:rPr>
              <a:t>Burr &amp; Forman LLP</a:t>
            </a:r>
            <a:endParaRPr lang="en-US" sz="750">
              <a:solidFill>
                <a:schemeClr val="bg1"/>
              </a:solidFill>
              <a:latin typeface="Work Sans" charset="0"/>
              <a:ea typeface="Work Sans" charset="0"/>
              <a:cs typeface="Work Sans" charset="0"/>
            </a:endParaRPr>
          </a:p>
        </p:txBody>
      </p:sp>
    </p:spTree>
    <p:extLst>
      <p:ext uri="{BB962C8B-B14F-4D97-AF65-F5344CB8AC3E}">
        <p14:creationId xmlns:p14="http://schemas.microsoft.com/office/powerpoint/2010/main" val="41147817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sp>
        <p:nvSpPr>
          <p:cNvPr id="3" name="Oval 2"/>
          <p:cNvSpPr>
            <a:spLocks noChangeAspect="1"/>
          </p:cNvSpPr>
          <p:nvPr userDrawn="1"/>
        </p:nvSpPr>
        <p:spPr>
          <a:xfrm>
            <a:off x="2711335" y="732906"/>
            <a:ext cx="3721330" cy="3721330"/>
          </a:xfrm>
          <a:prstGeom prst="ellipse">
            <a:avLst/>
          </a:prstGeom>
          <a:solidFill>
            <a:srgbClr val="001E6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sp>
        <p:nvSpPr>
          <p:cNvPr id="40" name="Title 1"/>
          <p:cNvSpPr>
            <a:spLocks noGrp="1"/>
          </p:cNvSpPr>
          <p:nvPr>
            <p:ph type="title"/>
          </p:nvPr>
        </p:nvSpPr>
        <p:spPr>
          <a:xfrm>
            <a:off x="914400" y="1769745"/>
            <a:ext cx="7315200" cy="695325"/>
          </a:xfrm>
        </p:spPr>
        <p:txBody>
          <a:bodyPr anchor="b" anchorCtr="0">
            <a:noAutofit/>
          </a:bodyPr>
          <a:lstStyle>
            <a:lvl1pPr algn="ctr">
              <a:defRPr sz="2500" b="0" i="0" u="none" cap="none" baseline="0">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pic>
        <p:nvPicPr>
          <p:cNvPr id="41" name="Picture 4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7996" y="4692736"/>
            <a:ext cx="3035948" cy="188484"/>
          </a:xfrm>
          <a:prstGeom prst="rect">
            <a:avLst/>
          </a:prstGeom>
        </p:spPr>
      </p:pic>
      <p:cxnSp>
        <p:nvCxnSpPr>
          <p:cNvPr id="6" name="Straight Connector 5"/>
          <p:cNvCxnSpPr/>
          <p:nvPr userDrawn="1"/>
        </p:nvCxnSpPr>
        <p:spPr>
          <a:xfrm>
            <a:off x="4315691" y="2712477"/>
            <a:ext cx="512618"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279672066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1">
    <p:bg>
      <p:bgPr>
        <a:blipFill dpi="0" rotWithShape="1">
          <a:blip r:embed="rId2">
            <a:lum/>
          </a:blip>
          <a:stretch>
            <a:fillRect/>
          </a:stretch>
        </a:blipFill>
        <a:effectLst/>
      </p:bgPr>
    </p:bg>
    <p:spTree>
      <p:nvGrpSpPr>
        <p:cNvPr id="1" name=""/>
        <p:cNvGrpSpPr/>
        <p:nvPr/>
      </p:nvGrpSpPr>
      <p:grpSpPr>
        <a:xfrm>
          <a:off x="0" y="0"/>
          <a:ext cx="0" cy="0"/>
          <a:chOff x="0" y="0"/>
          <a:chExt cx="0" cy="0"/>
        </a:xfrm>
      </p:grpSpPr>
      <p:cxnSp>
        <p:nvCxnSpPr>
          <p:cNvPr id="28" name="Straight Connector 27"/>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4" name="TextBox 3"/>
          <p:cNvSpPr txBox="1"/>
          <p:nvPr userDrawn="1"/>
        </p:nvSpPr>
        <p:spPr>
          <a:xfrm>
            <a:off x="711200" y="4902200"/>
            <a:ext cx="65" cy="153888"/>
          </a:xfrm>
          <a:prstGeom prst="rect">
            <a:avLst/>
          </a:prstGeom>
          <a:noFill/>
        </p:spPr>
        <p:txBody>
          <a:bodyPr wrap="none" lIns="0" tIns="0" rIns="0" bIns="0" rtlCol="0">
            <a:spAutoFit/>
          </a:bodyPr>
          <a:lstStyle/>
          <a:p>
            <a:endParaRPr lang="en-US" sz="1000" smtClean="0">
              <a:latin typeface="Century Gothic" pitchFamily="34" charset="0"/>
            </a:endParaRPr>
          </a:p>
        </p:txBody>
      </p:sp>
      <p:sp>
        <p:nvSpPr>
          <p:cNvPr id="13" name="TextBox 12"/>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
        <p:nvSpPr>
          <p:cNvPr id="15" name="Title 1"/>
          <p:cNvSpPr>
            <a:spLocks noGrp="1"/>
          </p:cNvSpPr>
          <p:nvPr>
            <p:ph type="title"/>
          </p:nvPr>
        </p:nvSpPr>
        <p:spPr>
          <a:xfrm>
            <a:off x="365760" y="183399"/>
            <a:ext cx="7461231" cy="304356"/>
          </a:xfrm>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sp>
        <p:nvSpPr>
          <p:cNvPr id="9" name="Text Placeholder 2"/>
          <p:cNvSpPr>
            <a:spLocks noGrp="1"/>
          </p:cNvSpPr>
          <p:nvPr>
            <p:ph idx="1"/>
          </p:nvPr>
        </p:nvSpPr>
        <p:spPr>
          <a:xfrm>
            <a:off x="365760" y="896938"/>
            <a:ext cx="8412480" cy="3595052"/>
          </a:xfrm>
          <a:prstGeom prst="rect">
            <a:avLst/>
          </a:prstGeom>
        </p:spPr>
        <p:txBody>
          <a:bodyPr vert="horz" lIns="0" tIns="0" rIns="0" bIns="0" rtlCol="0">
            <a:noAutofit/>
          </a:bodyPr>
          <a:lstStyle/>
          <a:p>
            <a:pPr lvl="0"/>
            <a:r>
              <a:rPr lang="en-US" smtClean="0"/>
              <a:t>Body Text</a:t>
            </a:r>
          </a:p>
          <a:p>
            <a:pPr lvl="1"/>
            <a:r>
              <a:rPr lang="en-US" smtClean="0"/>
              <a:t>First level</a:t>
            </a:r>
          </a:p>
          <a:p>
            <a:pPr lvl="2"/>
            <a:r>
              <a:rPr lang="en-US" smtClean="0"/>
              <a:t>Second level</a:t>
            </a:r>
          </a:p>
          <a:p>
            <a:pPr lvl="3"/>
            <a:r>
              <a:rPr lang="en-US" smtClean="0"/>
              <a:t>Third level</a:t>
            </a:r>
          </a:p>
        </p:txBody>
      </p:sp>
    </p:spTree>
    <p:extLst>
      <p:ext uri="{BB962C8B-B14F-4D97-AF65-F5344CB8AC3E}">
        <p14:creationId xmlns:p14="http://schemas.microsoft.com/office/powerpoint/2010/main" val="148864040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Bulleted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368474" y="896938"/>
            <a:ext cx="8401050" cy="3725862"/>
          </a:xfrm>
        </p:spPr>
        <p:txBody>
          <a:bodyPr/>
          <a:lstStyle>
            <a:lvl1pPr marL="0" indent="0">
              <a:buFont typeface="Arial" pitchFamily="34" charset="0"/>
              <a:buNone/>
              <a:defRPr baseline="0"/>
            </a:lvl1pPr>
            <a:lvl2pPr marL="685800" indent="-228600">
              <a:lnSpc>
                <a:spcPct val="100000"/>
              </a:lnSpc>
              <a:spcAft>
                <a:spcPts val="600"/>
              </a:spcAft>
              <a:defRPr baseline="0"/>
            </a:lvl2pPr>
            <a:lvl3pPr marL="1143000" indent="-228600">
              <a:lnSpc>
                <a:spcPct val="100000"/>
              </a:lnSpc>
              <a:spcAft>
                <a:spcPts val="600"/>
              </a:spcAft>
              <a:buClr>
                <a:schemeClr val="accent3"/>
              </a:buClr>
              <a:defRPr sz="1400"/>
            </a:lvl3pPr>
            <a:lvl4pPr marL="1600200" indent="-228600">
              <a:lnSpc>
                <a:spcPct val="100000"/>
              </a:lnSpc>
              <a:spcAft>
                <a:spcPts val="600"/>
              </a:spcAft>
              <a:defRPr sz="1200"/>
            </a:lvl4pPr>
          </a:lstStyle>
          <a:p>
            <a:pPr lvl="0"/>
            <a:r>
              <a:rPr lang="en-US" smtClean="0"/>
              <a:t>Click to edit text.</a:t>
            </a:r>
          </a:p>
          <a:p>
            <a:pPr lvl="1"/>
            <a:r>
              <a:rPr lang="en-US" smtClean="0"/>
              <a:t>First level of text</a:t>
            </a:r>
          </a:p>
          <a:p>
            <a:pPr lvl="2"/>
            <a:r>
              <a:rPr lang="en-US" smtClean="0"/>
              <a:t>Second level of text</a:t>
            </a:r>
          </a:p>
          <a:p>
            <a:pPr lvl="3"/>
            <a:r>
              <a:rPr lang="en-US" smtClean="0"/>
              <a:t>Third level of 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10" name="Title 1"/>
          <p:cNvSpPr>
            <a:spLocks noGrp="1"/>
          </p:cNvSpPr>
          <p:nvPr>
            <p:ph type="title"/>
          </p:nvPr>
        </p:nvSpPr>
        <p:spPr>
          <a:xfrm>
            <a:off x="365760" y="183399"/>
            <a:ext cx="8403764" cy="304356"/>
          </a:xfrm>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cxnSp>
        <p:nvCxnSpPr>
          <p:cNvPr id="11" name="Straight Connector 10"/>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325624254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381000" y="896938"/>
            <a:ext cx="3996847" cy="3575050"/>
          </a:xfrm>
          <a:solidFill>
            <a:schemeClr val="bg1">
              <a:alpha val="0"/>
            </a:schemeClr>
          </a:solidFill>
        </p:spPr>
        <p:txBody>
          <a:bodyPr lIns="182880" tIns="182880" rIns="182880" bIns="182880"/>
          <a:lstStyle>
            <a:lvl1pPr marL="0" indent="0">
              <a:buNone/>
              <a:defRPr b="1"/>
            </a:lvl1pPr>
            <a:lvl2pPr>
              <a:defRPr/>
            </a:lvl2pPr>
            <a:lvl3pPr>
              <a:defRPr/>
            </a:lvl3pPr>
            <a:lvl4pPr>
              <a:defRPr/>
            </a:lvl4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9" name="Text Placeholder 7"/>
          <p:cNvSpPr>
            <a:spLocks noGrp="1"/>
          </p:cNvSpPr>
          <p:nvPr>
            <p:ph type="body" sz="quarter" idx="11"/>
          </p:nvPr>
        </p:nvSpPr>
        <p:spPr>
          <a:xfrm>
            <a:off x="4772112" y="896938"/>
            <a:ext cx="4003675" cy="3575050"/>
          </a:xfrm>
          <a:solidFill>
            <a:schemeClr val="bg1">
              <a:alpha val="0"/>
            </a:schemeClr>
          </a:solidFill>
        </p:spPr>
        <p:txBody>
          <a:bodyPr lIns="182880" tIns="182880" rIns="182880" bIns="182880"/>
          <a:lstStyle>
            <a:lvl1pPr marL="0" indent="0">
              <a:buNone/>
              <a:defRPr b="1"/>
            </a:lvl1pPr>
            <a:lvl2pPr>
              <a:defRPr/>
            </a:lvl2pPr>
            <a:lvl3pPr>
              <a:defRPr/>
            </a:lvl3pPr>
            <a:lvl4pPr>
              <a:defRPr/>
            </a:lvl4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13" name="Title 1"/>
          <p:cNvSpPr>
            <a:spLocks noGrp="1"/>
          </p:cNvSpPr>
          <p:nvPr>
            <p:ph type="title"/>
          </p:nvPr>
        </p:nvSpPr>
        <p:spPr>
          <a:xfrm>
            <a:off x="365760" y="183399"/>
            <a:ext cx="8410027" cy="304356"/>
          </a:xfrm>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cxnSp>
        <p:nvCxnSpPr>
          <p:cNvPr id="14" name="Straight Connector 13"/>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76439857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sert Smart Art">
    <p:spTree>
      <p:nvGrpSpPr>
        <p:cNvPr id="1" name=""/>
        <p:cNvGrpSpPr/>
        <p:nvPr/>
      </p:nvGrpSpPr>
      <p:grpSpPr>
        <a:xfrm>
          <a:off x="0" y="0"/>
          <a:ext cx="0" cy="0"/>
          <a:chOff x="0" y="0"/>
          <a:chExt cx="0" cy="0"/>
        </a:xfrm>
      </p:grpSpPr>
      <p:sp>
        <p:nvSpPr>
          <p:cNvPr id="5" name="SmartArt Placeholder 4"/>
          <p:cNvSpPr>
            <a:spLocks noGrp="1"/>
          </p:cNvSpPr>
          <p:nvPr>
            <p:ph type="dgm" sz="quarter" idx="10"/>
          </p:nvPr>
        </p:nvSpPr>
        <p:spPr>
          <a:xfrm>
            <a:off x="368012" y="810983"/>
            <a:ext cx="8416636" cy="3749234"/>
          </a:xfrm>
        </p:spPr>
        <p:txBody>
          <a:bodyPr/>
          <a:lstStyle/>
          <a:p>
            <a:r>
              <a:rPr lang="en-US" smtClean="0"/>
              <a:t>Click icon to add SmartArt graphic</a:t>
            </a: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11" name="Title 1"/>
          <p:cNvSpPr>
            <a:spLocks noGrp="1"/>
          </p:cNvSpPr>
          <p:nvPr>
            <p:ph type="title"/>
          </p:nvPr>
        </p:nvSpPr>
        <p:spPr>
          <a:xfrm>
            <a:off x="365760" y="183399"/>
            <a:ext cx="8418888" cy="304356"/>
          </a:xfrm>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cxnSp>
        <p:nvCxnSpPr>
          <p:cNvPr id="12" name="Straight Connector 11"/>
          <p:cNvCxnSpPr/>
          <p:nvPr userDrawn="1"/>
        </p:nvCxnSpPr>
        <p:spPr>
          <a:xfrm>
            <a:off x="369917" y="96123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389659689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 No Graphics">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idx="1"/>
          </p:nvPr>
        </p:nvSpPr>
        <p:spPr>
          <a:xfrm>
            <a:off x="365760" y="896938"/>
            <a:ext cx="8412480" cy="3595052"/>
          </a:xfrm>
          <a:prstGeom prst="rect">
            <a:avLst/>
          </a:prstGeom>
        </p:spPr>
        <p:txBody>
          <a:bodyPr vert="horz" lIns="0" tIns="0" rIns="0" bIns="0" rtlCol="0">
            <a:noAutofit/>
          </a:bodyPr>
          <a:lstStyle/>
          <a:p>
            <a:pPr lvl="0"/>
            <a:r>
              <a:rPr lang="en-US" smtClean="0"/>
              <a:t>First level</a:t>
            </a:r>
          </a:p>
          <a:p>
            <a:pPr lvl="1"/>
            <a:r>
              <a:rPr lang="en-US" smtClean="0"/>
              <a:t>Second level</a:t>
            </a:r>
          </a:p>
          <a:p>
            <a:pPr lvl="2"/>
            <a:r>
              <a:rPr lang="en-US" smtClean="0"/>
              <a:t>Third level</a:t>
            </a:r>
          </a:p>
          <a:p>
            <a:pPr lvl="3"/>
            <a:r>
              <a:rPr lang="en-US" smtClean="0"/>
              <a:t>Fourth level</a:t>
            </a:r>
          </a:p>
        </p:txBody>
      </p:sp>
      <p:cxnSp>
        <p:nvCxnSpPr>
          <p:cNvPr id="4" name="Straight Connector 3"/>
          <p:cNvCxnSpPr/>
          <p:nvPr userDrawn="1"/>
        </p:nvCxnSpPr>
        <p:spPr>
          <a:xfrm>
            <a:off x="365760" y="697135"/>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319658840"/>
      </p:ext>
    </p:extLst>
  </p:cSld>
  <p:clrMapOvr>
    <a:overrideClrMapping bg1="lt1" tx1="dk1" bg2="lt2" tx2="dk2" accent1="accent1" accent2="accent2" accent3="accent3" accent4="accent4" accent5="accent5" accent6="accent6" hlink="hlink" folHlink="folHlink"/>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709417"/>
      </p:ext>
    </p:extLst>
  </p:cSld>
  <p:clrMapOvr>
    <a:overrideClrMapping bg1="lt1" tx1="dk1" bg2="lt2" tx2="dk2" accent1="accent1" accent2="accent2" accent3="accent3" accent4="accent4" accent5="accent5" accent6="accent6" hlink="hlink" folHlink="folHlink"/>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2">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8" name="Title 1"/>
          <p:cNvSpPr>
            <a:spLocks noGrp="1"/>
          </p:cNvSpPr>
          <p:nvPr>
            <p:ph type="title"/>
          </p:nvPr>
        </p:nvSpPr>
        <p:spPr>
          <a:xfrm>
            <a:off x="365760" y="183399"/>
            <a:ext cx="8375631" cy="304356"/>
          </a:xfrm>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cxnSp>
        <p:nvCxnSpPr>
          <p:cNvPr id="23" name="Straight Connector 22"/>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Tree>
    <p:extLst>
      <p:ext uri="{BB962C8B-B14F-4D97-AF65-F5344CB8AC3E}">
        <p14:creationId xmlns:p14="http://schemas.microsoft.com/office/powerpoint/2010/main" val="1323888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 Slide Opt 1">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4" name="Title 1"/>
          <p:cNvSpPr>
            <a:spLocks noGrp="1"/>
          </p:cNvSpPr>
          <p:nvPr>
            <p:ph type="title" hasCustomPrompt="1"/>
          </p:nvPr>
        </p:nvSpPr>
        <p:spPr>
          <a:xfrm>
            <a:off x="365760" y="183399"/>
            <a:ext cx="8412480" cy="304356"/>
          </a:xfrm>
        </p:spPr>
        <p:txBody>
          <a:bodyPr/>
          <a:lstStyle>
            <a:lvl1pPr>
              <a:defRPr b="0" i="0" u="none">
                <a:latin typeface="Work Sans Light" charset="0"/>
                <a:ea typeface="Work Sans Light" charset="0"/>
                <a:cs typeface="Work Sans Light" charset="0"/>
              </a:defRPr>
            </a:lvl1pPr>
          </a:lstStyle>
          <a:p>
            <a:r>
              <a:rPr lang="en-US" smtClean="0"/>
              <a:t>Our Footprint</a:t>
            </a:r>
            <a:endParaRPr lang="en-US"/>
          </a:p>
        </p:txBody>
      </p:sp>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2510" y="578106"/>
            <a:ext cx="4225158" cy="4173985"/>
          </a:xfrm>
          <a:prstGeom prst="rect">
            <a:avLst/>
          </a:prstGeom>
        </p:spPr>
      </p:pic>
      <p:sp>
        <p:nvSpPr>
          <p:cNvPr id="9" name="Rectangle 8"/>
          <p:cNvSpPr/>
          <p:nvPr userDrawn="1"/>
        </p:nvSpPr>
        <p:spPr>
          <a:xfrm>
            <a:off x="6182931" y="1625479"/>
            <a:ext cx="1301959" cy="1569660"/>
          </a:xfrm>
          <a:prstGeom prst="rect">
            <a:avLst/>
          </a:prstGeom>
        </p:spPr>
        <p:txBody>
          <a:bodyPr wrap="none">
            <a:spAutoFit/>
          </a:bodyPr>
          <a:lstStyle/>
          <a:p>
            <a:pPr algn="l">
              <a:lnSpc>
                <a:spcPct val="200000"/>
              </a:lnSpc>
            </a:pPr>
            <a:r>
              <a:rPr lang="en-US" sz="1200" b="1" i="0" smtClean="0">
                <a:latin typeface="Work Sans SemiBold" charset="0"/>
                <a:ea typeface="Work Sans SemiBold" charset="0"/>
                <a:cs typeface="Work Sans SemiBold" charset="0"/>
              </a:rPr>
              <a:t>350</a:t>
            </a:r>
            <a:r>
              <a:rPr lang="en-US" sz="1200" b="0" i="0" smtClean="0">
                <a:latin typeface="Work Sans Light" charset="0"/>
                <a:ea typeface="Work Sans Light" charset="0"/>
                <a:cs typeface="Work Sans Light" charset="0"/>
              </a:rPr>
              <a:t> Attorneys.</a:t>
            </a:r>
          </a:p>
          <a:p>
            <a:pPr algn="l">
              <a:lnSpc>
                <a:spcPct val="200000"/>
              </a:lnSpc>
            </a:pPr>
            <a:r>
              <a:rPr lang="en-US" sz="1200" b="1" i="0" smtClean="0">
                <a:latin typeface="Work Sans SemiBold" charset="0"/>
                <a:ea typeface="Work Sans SemiBold" charset="0"/>
                <a:cs typeface="Work Sans SemiBold" charset="0"/>
              </a:rPr>
              <a:t>19</a:t>
            </a:r>
            <a:r>
              <a:rPr lang="en-US" sz="1200" b="0" i="0" smtClean="0">
                <a:latin typeface="Work Sans Light" charset="0"/>
                <a:ea typeface="Work Sans Light" charset="0"/>
                <a:cs typeface="Work Sans Light" charset="0"/>
              </a:rPr>
              <a:t> Offices.</a:t>
            </a:r>
          </a:p>
          <a:p>
            <a:pPr algn="l">
              <a:lnSpc>
                <a:spcPct val="200000"/>
              </a:lnSpc>
            </a:pPr>
            <a:r>
              <a:rPr lang="en-US" sz="1200" b="1" i="0" smtClean="0">
                <a:latin typeface="Work Sans SemiBold" charset="0"/>
                <a:ea typeface="Work Sans SemiBold" charset="0"/>
                <a:cs typeface="Work Sans SemiBold" charset="0"/>
              </a:rPr>
              <a:t>1</a:t>
            </a:r>
            <a:r>
              <a:rPr lang="en-US" sz="1200" b="0" i="0" smtClean="0">
                <a:latin typeface="Work Sans Light" charset="0"/>
                <a:ea typeface="Work Sans Light" charset="0"/>
                <a:cs typeface="Work Sans Light" charset="0"/>
              </a:rPr>
              <a:t> Firm.</a:t>
            </a:r>
          </a:p>
          <a:p>
            <a:pPr algn="l">
              <a:lnSpc>
                <a:spcPct val="200000"/>
              </a:lnSpc>
            </a:pPr>
            <a:r>
              <a:rPr lang="en-US" sz="1200" b="1" i="0" smtClean="0">
                <a:latin typeface="Work Sans SemiBold" charset="0"/>
                <a:ea typeface="Work Sans SemiBold" charset="0"/>
                <a:cs typeface="Work Sans SemiBold" charset="0"/>
              </a:rPr>
              <a:t>Results</a:t>
            </a:r>
            <a:r>
              <a:rPr lang="en-US" sz="1200" b="0" i="0" smtClean="0">
                <a:latin typeface="Work Sans Light" charset="0"/>
                <a:ea typeface="Work Sans Light" charset="0"/>
                <a:cs typeface="Work Sans Light" charset="0"/>
              </a:rPr>
              <a:t> Matter.</a:t>
            </a:r>
            <a:endParaRPr lang="en-US" sz="1200" b="0" i="0">
              <a:latin typeface="Work Sans Light" charset="0"/>
              <a:ea typeface="Work Sans Light" charset="0"/>
              <a:cs typeface="Work Sans Light" charset="0"/>
            </a:endParaRPr>
          </a:p>
        </p:txBody>
      </p:sp>
      <p:pic>
        <p:nvPicPr>
          <p:cNvPr id="10" name="Picture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45510" y="1728433"/>
            <a:ext cx="298511" cy="302716"/>
          </a:xfrm>
          <a:prstGeom prst="rect">
            <a:avLst/>
          </a:prstGeom>
        </p:spPr>
      </p:pic>
      <p:pic>
        <p:nvPicPr>
          <p:cNvPr id="12" name="Picture 1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45510" y="2111530"/>
            <a:ext cx="298511" cy="302716"/>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45510" y="2494627"/>
            <a:ext cx="298511" cy="302716"/>
          </a:xfrm>
          <a:prstGeom prst="rect">
            <a:avLst/>
          </a:prstGeom>
        </p:spPr>
      </p:pic>
      <p:cxnSp>
        <p:nvCxnSpPr>
          <p:cNvPr id="15" name="Straight Connector 14"/>
          <p:cNvCxnSpPr/>
          <p:nvPr userDrawn="1"/>
        </p:nvCxnSpPr>
        <p:spPr>
          <a:xfrm>
            <a:off x="6278262" y="3160317"/>
            <a:ext cx="1098248"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35957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p Slide Opt 2">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4513006" cy="51435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4" name="Title 1"/>
          <p:cNvSpPr>
            <a:spLocks noGrp="1"/>
          </p:cNvSpPr>
          <p:nvPr>
            <p:ph type="title" hasCustomPrompt="1"/>
          </p:nvPr>
        </p:nvSpPr>
        <p:spPr>
          <a:xfrm>
            <a:off x="1188670" y="2027696"/>
            <a:ext cx="2135666" cy="390039"/>
          </a:xfrm>
        </p:spPr>
        <p:txBody>
          <a:bodyPr/>
          <a:lstStyle>
            <a:lvl1pPr>
              <a:defRPr b="0" i="0" u="none">
                <a:solidFill>
                  <a:schemeClr val="bg1"/>
                </a:solidFill>
                <a:latin typeface="Work Sans Light" charset="0"/>
                <a:ea typeface="Work Sans Light" charset="0"/>
                <a:cs typeface="Work Sans Light" charset="0"/>
              </a:defRPr>
            </a:lvl1pPr>
          </a:lstStyle>
          <a:p>
            <a:r>
              <a:rPr lang="en-US" smtClean="0"/>
              <a:t>Our Footprint</a:t>
            </a:r>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44142" y="411256"/>
            <a:ext cx="3950517" cy="3902669"/>
          </a:xfrm>
          <a:prstGeom prst="rect">
            <a:avLst/>
          </a:prstGeom>
        </p:spPr>
      </p:pic>
      <p:cxnSp>
        <p:nvCxnSpPr>
          <p:cNvPr id="10" name="Straight Connector 9"/>
          <p:cNvCxnSpPr/>
          <p:nvPr userDrawn="1"/>
        </p:nvCxnSpPr>
        <p:spPr>
          <a:xfrm>
            <a:off x="2000194" y="2629350"/>
            <a:ext cx="512618" cy="0"/>
          </a:xfrm>
          <a:prstGeom prst="line">
            <a:avLst/>
          </a:prstGeom>
          <a:ln w="31750">
            <a:solidFill>
              <a:srgbClr val="001E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457908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Slide with Photo">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4513006" cy="5143500"/>
          </a:xfrm>
          <a:prstGeom prst="rect">
            <a:avLst/>
          </a:prstGeom>
          <a:solidFill>
            <a:srgbClr val="001E6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18" name="Picture Placeholder 17"/>
          <p:cNvSpPr>
            <a:spLocks noGrp="1"/>
          </p:cNvSpPr>
          <p:nvPr>
            <p:ph type="pic" sz="quarter" idx="10" hasCustomPrompt="1"/>
          </p:nvPr>
        </p:nvSpPr>
        <p:spPr>
          <a:xfrm>
            <a:off x="4510088" y="0"/>
            <a:ext cx="4633912" cy="5143500"/>
          </a:xfrm>
        </p:spPr>
        <p:txBody>
          <a:bodyPr/>
          <a:lstStyle>
            <a:lvl1pPr>
              <a:defRPr baseline="0"/>
            </a:lvl1pPr>
          </a:lstStyle>
          <a:p>
            <a:r>
              <a:rPr lang="en-US" smtClean="0"/>
              <a:t>Click icon to add picture (which will fill/cover this space)</a:t>
            </a:r>
            <a:endParaRPr lang="en-US"/>
          </a:p>
        </p:txBody>
      </p:sp>
      <p:sp>
        <p:nvSpPr>
          <p:cNvPr id="21" name="Title 1"/>
          <p:cNvSpPr>
            <a:spLocks noGrp="1"/>
          </p:cNvSpPr>
          <p:nvPr>
            <p:ph type="title"/>
          </p:nvPr>
        </p:nvSpPr>
        <p:spPr>
          <a:xfrm>
            <a:off x="365760" y="183399"/>
            <a:ext cx="8412480" cy="304356"/>
          </a:xfrm>
        </p:spPr>
        <p:txBody>
          <a:bodyPr/>
          <a:lstStyle>
            <a:lvl1pPr>
              <a:defRPr b="0" i="0" u="none">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cxnSp>
        <p:nvCxnSpPr>
          <p:cNvPr id="10" name="Straight Connector 9"/>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tx1"/>
                </a:solidFill>
                <a:latin typeface="Work Sans" charset="0"/>
                <a:ea typeface="Work Sans" charset="0"/>
                <a:cs typeface="Work Sans" charset="0"/>
              </a:rPr>
              <a:t>© 2022</a:t>
            </a:r>
            <a:r>
              <a:rPr lang="en-US" sz="750" smtClean="0">
                <a:solidFill>
                  <a:schemeClr val="tx1"/>
                </a:solidFill>
                <a:latin typeface="Work Sans" charset="0"/>
                <a:ea typeface="Work Sans" charset="0"/>
                <a:cs typeface="Work Sans" charset="0"/>
              </a:rPr>
              <a:t>  </a:t>
            </a:r>
            <a:r>
              <a:rPr lang="en-US" sz="700" smtClean="0">
                <a:solidFill>
                  <a:schemeClr val="tx1"/>
                </a:solidFill>
                <a:latin typeface="Work Sans" charset="0"/>
                <a:ea typeface="Work Sans" charset="0"/>
                <a:cs typeface="Work Sans" charset="0"/>
              </a:rPr>
              <a:t>Burr &amp; Forman LLP</a:t>
            </a:r>
            <a:endParaRPr lang="en-US" sz="750">
              <a:solidFill>
                <a:schemeClr val="tx1"/>
              </a:solidFill>
              <a:latin typeface="Work Sans" charset="0"/>
              <a:ea typeface="Work Sans" charset="0"/>
              <a:cs typeface="Work Sans" charset="0"/>
            </a:endParaRPr>
          </a:p>
        </p:txBody>
      </p:sp>
      <p:sp>
        <p:nvSpPr>
          <p:cNvPr id="8" name="Text Placeholder 1"/>
          <p:cNvSpPr>
            <a:spLocks noGrp="1"/>
          </p:cNvSpPr>
          <p:nvPr>
            <p:ph type="body" sz="quarter" idx="11" hasCustomPrompt="1"/>
          </p:nvPr>
        </p:nvSpPr>
        <p:spPr>
          <a:xfrm>
            <a:off x="381000" y="896938"/>
            <a:ext cx="3996847" cy="3575050"/>
          </a:xfrm>
        </p:spPr>
        <p:txBody>
          <a:bodyPr/>
          <a:lstStyle>
            <a:lvl1pPr>
              <a:defRPr>
                <a:solidFill>
                  <a:schemeClr val="bg1"/>
                </a:solidFill>
              </a:defRPr>
            </a:lvl1pPr>
          </a:lstStyle>
          <a:p>
            <a:r>
              <a:rPr lang="en-US" smtClean="0"/>
              <a:t>Click to add text</a:t>
            </a:r>
            <a:endParaRPr lang="en-US"/>
          </a:p>
        </p:txBody>
      </p:sp>
    </p:spTree>
    <p:extLst>
      <p:ext uri="{BB962C8B-B14F-4D97-AF65-F5344CB8AC3E}">
        <p14:creationId xmlns:p14="http://schemas.microsoft.com/office/powerpoint/2010/main" val="172342850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rgbClr val="001E6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smtClean="0">
              <a:latin typeface="Century Gothic" pitchFamily="34" charset="0"/>
            </a:endParaRPr>
          </a:p>
        </p:txBody>
      </p:sp>
      <p:sp>
        <p:nvSpPr>
          <p:cNvPr id="13" name="Title 1"/>
          <p:cNvSpPr>
            <a:spLocks noGrp="1"/>
          </p:cNvSpPr>
          <p:nvPr>
            <p:ph type="title"/>
          </p:nvPr>
        </p:nvSpPr>
        <p:spPr>
          <a:xfrm>
            <a:off x="365760" y="183399"/>
            <a:ext cx="8412480" cy="304356"/>
          </a:xfrm>
        </p:spPr>
        <p:txBody>
          <a:bodyPr/>
          <a:lstStyle>
            <a:lvl1pPr>
              <a:defRPr b="0" i="0" u="none">
                <a:solidFill>
                  <a:schemeClr val="bg1"/>
                </a:solidFill>
                <a:latin typeface="Work Sans Light" charset="0"/>
                <a:ea typeface="Work Sans Light" charset="0"/>
                <a:cs typeface="Work Sans Light" charset="0"/>
              </a:defRPr>
            </a:lvl1pPr>
          </a:lstStyle>
          <a:p>
            <a:r>
              <a:rPr lang="en-US" smtClean="0"/>
              <a:t>Click to edit Master title style</a:t>
            </a: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17996" y="4691614"/>
            <a:ext cx="3035948" cy="190728"/>
          </a:xfrm>
          <a:prstGeom prst="rect">
            <a:avLst/>
          </a:prstGeom>
        </p:spPr>
      </p:pic>
      <p:cxnSp>
        <p:nvCxnSpPr>
          <p:cNvPr id="9" name="Straight Connector 8"/>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7532813" y="4923051"/>
            <a:ext cx="1573087" cy="207749"/>
          </a:xfrm>
          <a:prstGeom prst="rect">
            <a:avLst/>
          </a:prstGeom>
          <a:noFill/>
        </p:spPr>
        <p:txBody>
          <a:bodyPr wrap="square" rtlCol="0">
            <a:spAutoFit/>
          </a:bodyPr>
          <a:lstStyle/>
          <a:p>
            <a:pPr algn="l"/>
            <a:r>
              <a:rPr lang="en-US" sz="700" smtClean="0">
                <a:solidFill>
                  <a:schemeClr val="bg1"/>
                </a:solidFill>
                <a:latin typeface="Work Sans" charset="0"/>
                <a:ea typeface="Work Sans" charset="0"/>
                <a:cs typeface="Work Sans" charset="0"/>
              </a:rPr>
              <a:t>© 2022</a:t>
            </a:r>
            <a:r>
              <a:rPr lang="en-US" sz="750" smtClean="0">
                <a:solidFill>
                  <a:schemeClr val="bg1"/>
                </a:solidFill>
                <a:latin typeface="Work Sans" charset="0"/>
                <a:ea typeface="Work Sans" charset="0"/>
                <a:cs typeface="Work Sans" charset="0"/>
              </a:rPr>
              <a:t>  </a:t>
            </a:r>
            <a:r>
              <a:rPr lang="en-US" sz="700" smtClean="0">
                <a:solidFill>
                  <a:schemeClr val="bg1"/>
                </a:solidFill>
                <a:latin typeface="Work Sans" charset="0"/>
                <a:ea typeface="Work Sans" charset="0"/>
                <a:cs typeface="Work Sans" charset="0"/>
              </a:rPr>
              <a:t>Burr &amp; Forman LLP</a:t>
            </a:r>
            <a:endParaRPr lang="en-US" sz="750">
              <a:solidFill>
                <a:schemeClr val="bg1"/>
              </a:solidFill>
              <a:latin typeface="Work Sans" charset="0"/>
              <a:ea typeface="Work Sans" charset="0"/>
              <a:cs typeface="Work Sans" charset="0"/>
            </a:endParaRPr>
          </a:p>
        </p:txBody>
      </p:sp>
    </p:spTree>
    <p:extLst>
      <p:ext uri="{BB962C8B-B14F-4D97-AF65-F5344CB8AC3E}">
        <p14:creationId xmlns:p14="http://schemas.microsoft.com/office/powerpoint/2010/main" val="157572022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Contact Info">
    <p:spTree>
      <p:nvGrpSpPr>
        <p:cNvPr id="1" name=""/>
        <p:cNvGrpSpPr/>
        <p:nvPr/>
      </p:nvGrpSpPr>
      <p:grpSpPr>
        <a:xfrm>
          <a:off x="0" y="0"/>
          <a:ext cx="0" cy="0"/>
          <a:chOff x="0" y="0"/>
          <a:chExt cx="0" cy="0"/>
        </a:xfrm>
      </p:grpSpPr>
      <p:sp>
        <p:nvSpPr>
          <p:cNvPr id="75" name="Text Placeholder 3"/>
          <p:cNvSpPr>
            <a:spLocks noGrp="1"/>
          </p:cNvSpPr>
          <p:nvPr>
            <p:ph type="body" sz="quarter" idx="10" hasCustomPrompt="1"/>
          </p:nvPr>
        </p:nvSpPr>
        <p:spPr>
          <a:xfrm>
            <a:off x="2100433" y="1219108"/>
            <a:ext cx="2057400" cy="281178"/>
          </a:xfrm>
          <a:prstGeom prst="rect">
            <a:avLst/>
          </a:prstGeom>
        </p:spPr>
        <p:txBody>
          <a:bodyPr/>
          <a:lstStyle>
            <a:lvl1pPr marL="0" indent="0">
              <a:spcAft>
                <a:spcPts val="250"/>
              </a:spcAft>
              <a:buNone/>
              <a:defRPr sz="1050" b="1" i="0" baseline="0">
                <a:latin typeface="Work Sans SemiBold" charset="0"/>
                <a:ea typeface="Work Sans SemiBold" charset="0"/>
                <a:cs typeface="Work Sans SemiBold" charset="0"/>
              </a:defRPr>
            </a:lvl1pPr>
          </a:lstStyle>
          <a:p>
            <a:pPr lvl="0"/>
            <a:r>
              <a:rPr lang="en-US" smtClean="0"/>
              <a:t>Title, Office</a:t>
            </a:r>
          </a:p>
        </p:txBody>
      </p:sp>
      <p:sp>
        <p:nvSpPr>
          <p:cNvPr id="77" name="Picture Placeholder 5"/>
          <p:cNvSpPr>
            <a:spLocks noGrp="1" noChangeAspect="1"/>
          </p:cNvSpPr>
          <p:nvPr>
            <p:ph type="pic" sz="quarter" idx="11"/>
          </p:nvPr>
        </p:nvSpPr>
        <p:spPr>
          <a:xfrm>
            <a:off x="806077" y="978098"/>
            <a:ext cx="1170432" cy="1463040"/>
          </a:xfrm>
          <a:prstGeom prst="rect">
            <a:avLst/>
          </a:prstGeom>
        </p:spPr>
        <p:txBody>
          <a:bodyPr lIns="18288" tIns="18288" rIns="18288" bIns="18288"/>
          <a:lstStyle>
            <a:lvl1pPr marL="0" indent="0">
              <a:spcAft>
                <a:spcPct val="0"/>
              </a:spcAft>
              <a:buNone/>
              <a:defRPr sz="600"/>
            </a:lvl1pPr>
          </a:lstStyle>
          <a:p>
            <a:r>
              <a:rPr lang="en-US" smtClean="0"/>
              <a:t>Click icon to add picture</a:t>
            </a:r>
            <a:endParaRPr lang="en-US"/>
          </a:p>
        </p:txBody>
      </p:sp>
      <p:sp>
        <p:nvSpPr>
          <p:cNvPr id="79" name="Text Placeholder 9"/>
          <p:cNvSpPr>
            <a:spLocks noGrp="1"/>
          </p:cNvSpPr>
          <p:nvPr>
            <p:ph type="body" sz="quarter" idx="31" hasCustomPrompt="1"/>
          </p:nvPr>
        </p:nvSpPr>
        <p:spPr>
          <a:xfrm>
            <a:off x="2100433" y="1877675"/>
            <a:ext cx="2057400" cy="182880"/>
          </a:xfrm>
          <a:prstGeom prst="rect">
            <a:avLst/>
          </a:prstGeom>
        </p:spPr>
        <p:txBody>
          <a:bodyPr/>
          <a:lstStyle>
            <a:lvl1pPr marL="0" indent="0">
              <a:spcAft>
                <a:spcPts val="250"/>
              </a:spcAft>
              <a:buNone/>
              <a:defRPr sz="1050"/>
            </a:lvl1pPr>
          </a:lstStyle>
          <a:p>
            <a:pPr lvl="0"/>
            <a:r>
              <a:rPr lang="en-US" smtClean="0"/>
              <a:t>Email address</a:t>
            </a:r>
          </a:p>
        </p:txBody>
      </p:sp>
      <p:sp>
        <p:nvSpPr>
          <p:cNvPr id="81" name="Text Placeholder 7"/>
          <p:cNvSpPr>
            <a:spLocks noGrp="1"/>
          </p:cNvSpPr>
          <p:nvPr>
            <p:ph type="body" sz="quarter" idx="33" hasCustomPrompt="1"/>
          </p:nvPr>
        </p:nvSpPr>
        <p:spPr>
          <a:xfrm>
            <a:off x="2100434" y="1730718"/>
            <a:ext cx="139065" cy="137160"/>
          </a:xfrm>
          <a:prstGeom prst="rect">
            <a:avLst/>
          </a:prstGeom>
        </p:spPr>
        <p:txBody>
          <a:bodyPr/>
          <a:lstStyle>
            <a:lvl1pPr marL="0" indent="0">
              <a:spcAft>
                <a:spcPts val="250"/>
              </a:spcAft>
              <a:buNone/>
              <a:defRPr sz="1050" b="1" cap="all" baseline="0"/>
            </a:lvl1pPr>
          </a:lstStyle>
          <a:p>
            <a:pPr lvl="0"/>
            <a:r>
              <a:rPr lang="en-US" smtClean="0"/>
              <a:t>T</a:t>
            </a:r>
          </a:p>
        </p:txBody>
      </p:sp>
      <p:sp>
        <p:nvSpPr>
          <p:cNvPr id="83" name="Text Placeholder 7"/>
          <p:cNvSpPr>
            <a:spLocks noGrp="1"/>
          </p:cNvSpPr>
          <p:nvPr>
            <p:ph type="body" sz="quarter" idx="34" hasCustomPrompt="1"/>
          </p:nvPr>
        </p:nvSpPr>
        <p:spPr>
          <a:xfrm>
            <a:off x="2265897" y="1730718"/>
            <a:ext cx="1121228" cy="138793"/>
          </a:xfrm>
          <a:prstGeom prst="rect">
            <a:avLst/>
          </a:prstGeom>
        </p:spPr>
        <p:txBody>
          <a:bodyPr/>
          <a:lstStyle>
            <a:lvl1pPr marL="0" indent="0">
              <a:spcAft>
                <a:spcPts val="250"/>
              </a:spcAft>
              <a:buNone/>
              <a:defRPr sz="1050"/>
            </a:lvl1pPr>
          </a:lstStyle>
          <a:p>
            <a:pPr lvl="0"/>
            <a:r>
              <a:rPr lang="en-US" smtClean="0"/>
              <a:t>212.555.5550</a:t>
            </a:r>
          </a:p>
        </p:txBody>
      </p:sp>
      <p:sp>
        <p:nvSpPr>
          <p:cNvPr id="85" name="Text Placeholder 3"/>
          <p:cNvSpPr>
            <a:spLocks noGrp="1"/>
          </p:cNvSpPr>
          <p:nvPr>
            <p:ph type="body" sz="quarter" idx="56" hasCustomPrompt="1"/>
          </p:nvPr>
        </p:nvSpPr>
        <p:spPr>
          <a:xfrm>
            <a:off x="2100433" y="978098"/>
            <a:ext cx="2057400" cy="137160"/>
          </a:xfrm>
          <a:prstGeom prst="rect">
            <a:avLst/>
          </a:prstGeom>
        </p:spPr>
        <p:txBody>
          <a:bodyPr/>
          <a:lstStyle>
            <a:lvl1pPr marL="0" indent="0">
              <a:spcAft>
                <a:spcPts val="250"/>
              </a:spcAft>
              <a:buNone/>
              <a:defRPr sz="1200" b="1" i="0" baseline="0">
                <a:solidFill>
                  <a:srgbClr val="DA291C"/>
                </a:solidFill>
                <a:latin typeface="Work Sans" charset="0"/>
                <a:ea typeface="Work Sans" charset="0"/>
                <a:cs typeface="Work Sans" charset="0"/>
              </a:defRPr>
            </a:lvl1pPr>
          </a:lstStyle>
          <a:p>
            <a:pPr lvl="0"/>
            <a:r>
              <a:rPr lang="en-US" smtClean="0"/>
              <a:t>First A. Last</a:t>
            </a:r>
          </a:p>
        </p:txBody>
      </p:sp>
      <p:sp>
        <p:nvSpPr>
          <p:cNvPr id="29" name="Title 1"/>
          <p:cNvSpPr>
            <a:spLocks noGrp="1"/>
          </p:cNvSpPr>
          <p:nvPr>
            <p:ph type="title"/>
          </p:nvPr>
        </p:nvSpPr>
        <p:spPr>
          <a:xfrm>
            <a:off x="365760" y="183399"/>
            <a:ext cx="8409750" cy="304356"/>
          </a:xfrm>
          <a:ln>
            <a:noFill/>
          </a:ln>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sp>
        <p:nvSpPr>
          <p:cNvPr id="34" name="Text Placeholder 3"/>
          <p:cNvSpPr>
            <a:spLocks noGrp="1"/>
          </p:cNvSpPr>
          <p:nvPr>
            <p:ph type="body" sz="quarter" idx="57" hasCustomPrompt="1"/>
          </p:nvPr>
        </p:nvSpPr>
        <p:spPr>
          <a:xfrm>
            <a:off x="6053001" y="1219108"/>
            <a:ext cx="2057400" cy="281178"/>
          </a:xfrm>
          <a:prstGeom prst="rect">
            <a:avLst/>
          </a:prstGeom>
        </p:spPr>
        <p:txBody>
          <a:bodyPr/>
          <a:lstStyle>
            <a:lvl1pPr marL="0" indent="0">
              <a:spcAft>
                <a:spcPts val="250"/>
              </a:spcAft>
              <a:buNone/>
              <a:defRPr sz="1050" b="1" i="0" baseline="0">
                <a:latin typeface="Work Sans SemiBold" charset="0"/>
                <a:ea typeface="Work Sans SemiBold" charset="0"/>
                <a:cs typeface="Work Sans SemiBold" charset="0"/>
              </a:defRPr>
            </a:lvl1pPr>
          </a:lstStyle>
          <a:p>
            <a:pPr lvl="0"/>
            <a:r>
              <a:rPr lang="en-US" smtClean="0"/>
              <a:t>Title, Office</a:t>
            </a:r>
          </a:p>
        </p:txBody>
      </p:sp>
      <p:sp>
        <p:nvSpPr>
          <p:cNvPr id="35" name="Picture Placeholder 5"/>
          <p:cNvSpPr>
            <a:spLocks noGrp="1" noChangeAspect="1"/>
          </p:cNvSpPr>
          <p:nvPr>
            <p:ph type="pic" sz="quarter" idx="58"/>
          </p:nvPr>
        </p:nvSpPr>
        <p:spPr>
          <a:xfrm>
            <a:off x="4758645" y="978098"/>
            <a:ext cx="1170432" cy="1463040"/>
          </a:xfrm>
          <a:prstGeom prst="rect">
            <a:avLst/>
          </a:prstGeom>
        </p:spPr>
        <p:txBody>
          <a:bodyPr lIns="18288" tIns="18288" rIns="18288" bIns="18288"/>
          <a:lstStyle>
            <a:lvl1pPr marL="0" indent="0">
              <a:spcAft>
                <a:spcPct val="0"/>
              </a:spcAft>
              <a:buNone/>
              <a:defRPr sz="600"/>
            </a:lvl1pPr>
          </a:lstStyle>
          <a:p>
            <a:r>
              <a:rPr lang="en-US" smtClean="0"/>
              <a:t>Click icon to add picture</a:t>
            </a:r>
            <a:endParaRPr lang="en-US"/>
          </a:p>
        </p:txBody>
      </p:sp>
      <p:sp>
        <p:nvSpPr>
          <p:cNvPr id="36" name="Text Placeholder 9"/>
          <p:cNvSpPr>
            <a:spLocks noGrp="1"/>
          </p:cNvSpPr>
          <p:nvPr>
            <p:ph type="body" sz="quarter" idx="59" hasCustomPrompt="1"/>
          </p:nvPr>
        </p:nvSpPr>
        <p:spPr>
          <a:xfrm>
            <a:off x="6053001" y="1877675"/>
            <a:ext cx="2057400" cy="182880"/>
          </a:xfrm>
          <a:prstGeom prst="rect">
            <a:avLst/>
          </a:prstGeom>
        </p:spPr>
        <p:txBody>
          <a:bodyPr/>
          <a:lstStyle>
            <a:lvl1pPr marL="0" indent="0">
              <a:spcAft>
                <a:spcPts val="250"/>
              </a:spcAft>
              <a:buNone/>
              <a:defRPr sz="1050"/>
            </a:lvl1pPr>
          </a:lstStyle>
          <a:p>
            <a:pPr lvl="0"/>
            <a:r>
              <a:rPr lang="en-US" smtClean="0"/>
              <a:t>Email address</a:t>
            </a:r>
          </a:p>
        </p:txBody>
      </p:sp>
      <p:sp>
        <p:nvSpPr>
          <p:cNvPr id="37" name="Text Placeholder 7"/>
          <p:cNvSpPr>
            <a:spLocks noGrp="1"/>
          </p:cNvSpPr>
          <p:nvPr>
            <p:ph type="body" sz="quarter" idx="60" hasCustomPrompt="1"/>
          </p:nvPr>
        </p:nvSpPr>
        <p:spPr>
          <a:xfrm>
            <a:off x="6053002" y="1730718"/>
            <a:ext cx="139065" cy="137160"/>
          </a:xfrm>
          <a:prstGeom prst="rect">
            <a:avLst/>
          </a:prstGeom>
        </p:spPr>
        <p:txBody>
          <a:bodyPr/>
          <a:lstStyle>
            <a:lvl1pPr marL="0" indent="0">
              <a:spcAft>
                <a:spcPts val="250"/>
              </a:spcAft>
              <a:buNone/>
              <a:defRPr sz="1050" b="1" cap="all" baseline="0"/>
            </a:lvl1pPr>
          </a:lstStyle>
          <a:p>
            <a:pPr lvl="0"/>
            <a:r>
              <a:rPr lang="en-US" smtClean="0"/>
              <a:t>T</a:t>
            </a:r>
          </a:p>
        </p:txBody>
      </p:sp>
      <p:sp>
        <p:nvSpPr>
          <p:cNvPr id="38" name="Text Placeholder 7"/>
          <p:cNvSpPr>
            <a:spLocks noGrp="1"/>
          </p:cNvSpPr>
          <p:nvPr>
            <p:ph type="body" sz="quarter" idx="61" hasCustomPrompt="1"/>
          </p:nvPr>
        </p:nvSpPr>
        <p:spPr>
          <a:xfrm>
            <a:off x="6218465" y="1730718"/>
            <a:ext cx="1121228" cy="138793"/>
          </a:xfrm>
          <a:prstGeom prst="rect">
            <a:avLst/>
          </a:prstGeom>
        </p:spPr>
        <p:txBody>
          <a:bodyPr/>
          <a:lstStyle>
            <a:lvl1pPr marL="0" indent="0">
              <a:spcAft>
                <a:spcPts val="250"/>
              </a:spcAft>
              <a:buNone/>
              <a:defRPr sz="1050"/>
            </a:lvl1pPr>
          </a:lstStyle>
          <a:p>
            <a:pPr lvl="0"/>
            <a:r>
              <a:rPr lang="en-US" smtClean="0"/>
              <a:t>212.555.5550</a:t>
            </a:r>
          </a:p>
        </p:txBody>
      </p:sp>
      <p:sp>
        <p:nvSpPr>
          <p:cNvPr id="39" name="Text Placeholder 3"/>
          <p:cNvSpPr>
            <a:spLocks noGrp="1"/>
          </p:cNvSpPr>
          <p:nvPr>
            <p:ph type="body" sz="quarter" idx="62" hasCustomPrompt="1"/>
          </p:nvPr>
        </p:nvSpPr>
        <p:spPr>
          <a:xfrm>
            <a:off x="6053001" y="978098"/>
            <a:ext cx="2057400" cy="137160"/>
          </a:xfrm>
          <a:prstGeom prst="rect">
            <a:avLst/>
          </a:prstGeom>
        </p:spPr>
        <p:txBody>
          <a:bodyPr/>
          <a:lstStyle>
            <a:lvl1pPr marL="0" indent="0">
              <a:spcAft>
                <a:spcPts val="250"/>
              </a:spcAft>
              <a:buNone/>
              <a:defRPr sz="1200" b="1" i="0" baseline="0">
                <a:solidFill>
                  <a:srgbClr val="DA291C"/>
                </a:solidFill>
                <a:latin typeface="Work Sans" charset="0"/>
                <a:ea typeface="Work Sans" charset="0"/>
                <a:cs typeface="Work Sans" charset="0"/>
              </a:defRPr>
            </a:lvl1pPr>
          </a:lstStyle>
          <a:p>
            <a:pPr lvl="0"/>
            <a:r>
              <a:rPr lang="en-US" smtClean="0"/>
              <a:t>First A. Last</a:t>
            </a:r>
          </a:p>
        </p:txBody>
      </p:sp>
      <p:sp>
        <p:nvSpPr>
          <p:cNvPr id="40" name="Text Placeholder 3"/>
          <p:cNvSpPr>
            <a:spLocks noGrp="1"/>
          </p:cNvSpPr>
          <p:nvPr>
            <p:ph type="body" sz="quarter" idx="63" hasCustomPrompt="1"/>
          </p:nvPr>
        </p:nvSpPr>
        <p:spPr>
          <a:xfrm>
            <a:off x="2100433" y="2915172"/>
            <a:ext cx="2057400" cy="281178"/>
          </a:xfrm>
          <a:prstGeom prst="rect">
            <a:avLst/>
          </a:prstGeom>
        </p:spPr>
        <p:txBody>
          <a:bodyPr/>
          <a:lstStyle>
            <a:lvl1pPr marL="0" indent="0">
              <a:spcAft>
                <a:spcPts val="250"/>
              </a:spcAft>
              <a:buNone/>
              <a:defRPr sz="1050" b="1" i="0" baseline="0">
                <a:latin typeface="Work Sans SemiBold" charset="0"/>
                <a:ea typeface="Work Sans SemiBold" charset="0"/>
                <a:cs typeface="Work Sans SemiBold" charset="0"/>
              </a:defRPr>
            </a:lvl1pPr>
          </a:lstStyle>
          <a:p>
            <a:pPr lvl="0"/>
            <a:r>
              <a:rPr lang="en-US" smtClean="0"/>
              <a:t>Title, Office</a:t>
            </a:r>
          </a:p>
        </p:txBody>
      </p:sp>
      <p:sp>
        <p:nvSpPr>
          <p:cNvPr id="41" name="Picture Placeholder 5"/>
          <p:cNvSpPr>
            <a:spLocks noGrp="1" noChangeAspect="1"/>
          </p:cNvSpPr>
          <p:nvPr>
            <p:ph type="pic" sz="quarter" idx="64"/>
          </p:nvPr>
        </p:nvSpPr>
        <p:spPr>
          <a:xfrm>
            <a:off x="806077" y="2674162"/>
            <a:ext cx="1170432" cy="1463040"/>
          </a:xfrm>
          <a:prstGeom prst="rect">
            <a:avLst/>
          </a:prstGeom>
        </p:spPr>
        <p:txBody>
          <a:bodyPr lIns="18288" tIns="18288" rIns="18288" bIns="18288"/>
          <a:lstStyle>
            <a:lvl1pPr marL="0" indent="0">
              <a:spcAft>
                <a:spcPct val="0"/>
              </a:spcAft>
              <a:buNone/>
              <a:defRPr sz="600"/>
            </a:lvl1pPr>
          </a:lstStyle>
          <a:p>
            <a:r>
              <a:rPr lang="en-US" smtClean="0"/>
              <a:t>Click icon to add picture</a:t>
            </a:r>
            <a:endParaRPr lang="en-US"/>
          </a:p>
        </p:txBody>
      </p:sp>
      <p:sp>
        <p:nvSpPr>
          <p:cNvPr id="42" name="Text Placeholder 9"/>
          <p:cNvSpPr>
            <a:spLocks noGrp="1"/>
          </p:cNvSpPr>
          <p:nvPr>
            <p:ph type="body" sz="quarter" idx="65" hasCustomPrompt="1"/>
          </p:nvPr>
        </p:nvSpPr>
        <p:spPr>
          <a:xfrm>
            <a:off x="2100433" y="3573739"/>
            <a:ext cx="2057400" cy="182880"/>
          </a:xfrm>
          <a:prstGeom prst="rect">
            <a:avLst/>
          </a:prstGeom>
        </p:spPr>
        <p:txBody>
          <a:bodyPr/>
          <a:lstStyle>
            <a:lvl1pPr marL="0" indent="0">
              <a:spcAft>
                <a:spcPts val="250"/>
              </a:spcAft>
              <a:buNone/>
              <a:defRPr sz="1050"/>
            </a:lvl1pPr>
          </a:lstStyle>
          <a:p>
            <a:pPr lvl="0"/>
            <a:r>
              <a:rPr lang="en-US" smtClean="0"/>
              <a:t>Email address</a:t>
            </a:r>
          </a:p>
        </p:txBody>
      </p:sp>
      <p:sp>
        <p:nvSpPr>
          <p:cNvPr id="43" name="Text Placeholder 7"/>
          <p:cNvSpPr>
            <a:spLocks noGrp="1"/>
          </p:cNvSpPr>
          <p:nvPr>
            <p:ph type="body" sz="quarter" idx="66" hasCustomPrompt="1"/>
          </p:nvPr>
        </p:nvSpPr>
        <p:spPr>
          <a:xfrm>
            <a:off x="2100434" y="3426782"/>
            <a:ext cx="139065" cy="137160"/>
          </a:xfrm>
          <a:prstGeom prst="rect">
            <a:avLst/>
          </a:prstGeom>
        </p:spPr>
        <p:txBody>
          <a:bodyPr/>
          <a:lstStyle>
            <a:lvl1pPr marL="0" indent="0">
              <a:spcAft>
                <a:spcPts val="250"/>
              </a:spcAft>
              <a:buNone/>
              <a:defRPr sz="1050" b="1" cap="all" baseline="0"/>
            </a:lvl1pPr>
          </a:lstStyle>
          <a:p>
            <a:pPr lvl="0"/>
            <a:r>
              <a:rPr lang="en-US" smtClean="0"/>
              <a:t>T</a:t>
            </a:r>
          </a:p>
        </p:txBody>
      </p:sp>
      <p:sp>
        <p:nvSpPr>
          <p:cNvPr id="44" name="Text Placeholder 7"/>
          <p:cNvSpPr>
            <a:spLocks noGrp="1"/>
          </p:cNvSpPr>
          <p:nvPr>
            <p:ph type="body" sz="quarter" idx="67" hasCustomPrompt="1"/>
          </p:nvPr>
        </p:nvSpPr>
        <p:spPr>
          <a:xfrm>
            <a:off x="2265897" y="3426782"/>
            <a:ext cx="1121228" cy="138793"/>
          </a:xfrm>
          <a:prstGeom prst="rect">
            <a:avLst/>
          </a:prstGeom>
        </p:spPr>
        <p:txBody>
          <a:bodyPr/>
          <a:lstStyle>
            <a:lvl1pPr marL="0" indent="0">
              <a:spcAft>
                <a:spcPts val="250"/>
              </a:spcAft>
              <a:buNone/>
              <a:defRPr sz="1050"/>
            </a:lvl1pPr>
          </a:lstStyle>
          <a:p>
            <a:pPr lvl="0"/>
            <a:r>
              <a:rPr lang="en-US" smtClean="0"/>
              <a:t>212.555.5550</a:t>
            </a:r>
          </a:p>
        </p:txBody>
      </p:sp>
      <p:sp>
        <p:nvSpPr>
          <p:cNvPr id="45" name="Text Placeholder 3"/>
          <p:cNvSpPr>
            <a:spLocks noGrp="1"/>
          </p:cNvSpPr>
          <p:nvPr>
            <p:ph type="body" sz="quarter" idx="68" hasCustomPrompt="1"/>
          </p:nvPr>
        </p:nvSpPr>
        <p:spPr>
          <a:xfrm>
            <a:off x="2100433" y="2674162"/>
            <a:ext cx="2057400" cy="137160"/>
          </a:xfrm>
          <a:prstGeom prst="rect">
            <a:avLst/>
          </a:prstGeom>
        </p:spPr>
        <p:txBody>
          <a:bodyPr/>
          <a:lstStyle>
            <a:lvl1pPr marL="0" indent="0">
              <a:spcAft>
                <a:spcPts val="250"/>
              </a:spcAft>
              <a:buNone/>
              <a:defRPr sz="1200" b="1" i="0" baseline="0">
                <a:solidFill>
                  <a:srgbClr val="DA291C"/>
                </a:solidFill>
                <a:latin typeface="Work Sans" charset="0"/>
                <a:ea typeface="Work Sans" charset="0"/>
                <a:cs typeface="Work Sans" charset="0"/>
              </a:defRPr>
            </a:lvl1pPr>
          </a:lstStyle>
          <a:p>
            <a:pPr lvl="0"/>
            <a:r>
              <a:rPr lang="en-US" smtClean="0"/>
              <a:t>First A. Last</a:t>
            </a:r>
          </a:p>
        </p:txBody>
      </p:sp>
      <p:sp>
        <p:nvSpPr>
          <p:cNvPr id="46" name="Text Placeholder 3"/>
          <p:cNvSpPr>
            <a:spLocks noGrp="1"/>
          </p:cNvSpPr>
          <p:nvPr>
            <p:ph type="body" sz="quarter" idx="69" hasCustomPrompt="1"/>
          </p:nvPr>
        </p:nvSpPr>
        <p:spPr>
          <a:xfrm>
            <a:off x="6053001" y="2915172"/>
            <a:ext cx="2057400" cy="281178"/>
          </a:xfrm>
          <a:prstGeom prst="rect">
            <a:avLst/>
          </a:prstGeom>
        </p:spPr>
        <p:txBody>
          <a:bodyPr/>
          <a:lstStyle>
            <a:lvl1pPr marL="0" indent="0">
              <a:spcAft>
                <a:spcPts val="250"/>
              </a:spcAft>
              <a:buNone/>
              <a:defRPr sz="1050" b="1" i="0" baseline="0">
                <a:latin typeface="Work Sans SemiBold" charset="0"/>
                <a:ea typeface="Work Sans SemiBold" charset="0"/>
                <a:cs typeface="Work Sans SemiBold" charset="0"/>
              </a:defRPr>
            </a:lvl1pPr>
          </a:lstStyle>
          <a:p>
            <a:pPr lvl="0"/>
            <a:r>
              <a:rPr lang="en-US" smtClean="0"/>
              <a:t>Title, Office</a:t>
            </a:r>
          </a:p>
        </p:txBody>
      </p:sp>
      <p:sp>
        <p:nvSpPr>
          <p:cNvPr id="47" name="Picture Placeholder 5"/>
          <p:cNvSpPr>
            <a:spLocks noGrp="1" noChangeAspect="1"/>
          </p:cNvSpPr>
          <p:nvPr>
            <p:ph type="pic" sz="quarter" idx="70"/>
          </p:nvPr>
        </p:nvSpPr>
        <p:spPr>
          <a:xfrm>
            <a:off x="4758645" y="2674162"/>
            <a:ext cx="1170432" cy="1463040"/>
          </a:xfrm>
          <a:prstGeom prst="rect">
            <a:avLst/>
          </a:prstGeom>
        </p:spPr>
        <p:txBody>
          <a:bodyPr lIns="18288" tIns="18288" rIns="18288" bIns="18288"/>
          <a:lstStyle>
            <a:lvl1pPr marL="0" indent="0">
              <a:spcAft>
                <a:spcPct val="0"/>
              </a:spcAft>
              <a:buNone/>
              <a:defRPr sz="600"/>
            </a:lvl1pPr>
          </a:lstStyle>
          <a:p>
            <a:r>
              <a:rPr lang="en-US" smtClean="0"/>
              <a:t>Click icon to add picture</a:t>
            </a:r>
            <a:endParaRPr lang="en-US"/>
          </a:p>
        </p:txBody>
      </p:sp>
      <p:sp>
        <p:nvSpPr>
          <p:cNvPr id="48" name="Text Placeholder 9"/>
          <p:cNvSpPr>
            <a:spLocks noGrp="1"/>
          </p:cNvSpPr>
          <p:nvPr>
            <p:ph type="body" sz="quarter" idx="71" hasCustomPrompt="1"/>
          </p:nvPr>
        </p:nvSpPr>
        <p:spPr>
          <a:xfrm>
            <a:off x="6053001" y="3573739"/>
            <a:ext cx="2057400" cy="182880"/>
          </a:xfrm>
          <a:prstGeom prst="rect">
            <a:avLst/>
          </a:prstGeom>
        </p:spPr>
        <p:txBody>
          <a:bodyPr/>
          <a:lstStyle>
            <a:lvl1pPr marL="0" indent="0">
              <a:spcAft>
                <a:spcPts val="250"/>
              </a:spcAft>
              <a:buNone/>
              <a:defRPr sz="1050"/>
            </a:lvl1pPr>
          </a:lstStyle>
          <a:p>
            <a:pPr lvl="0"/>
            <a:r>
              <a:rPr lang="en-US" smtClean="0"/>
              <a:t>Email address</a:t>
            </a:r>
          </a:p>
        </p:txBody>
      </p:sp>
      <p:sp>
        <p:nvSpPr>
          <p:cNvPr id="49" name="Text Placeholder 7"/>
          <p:cNvSpPr>
            <a:spLocks noGrp="1"/>
          </p:cNvSpPr>
          <p:nvPr>
            <p:ph type="body" sz="quarter" idx="72" hasCustomPrompt="1"/>
          </p:nvPr>
        </p:nvSpPr>
        <p:spPr>
          <a:xfrm>
            <a:off x="6053002" y="3426782"/>
            <a:ext cx="139065" cy="137160"/>
          </a:xfrm>
          <a:prstGeom prst="rect">
            <a:avLst/>
          </a:prstGeom>
        </p:spPr>
        <p:txBody>
          <a:bodyPr/>
          <a:lstStyle>
            <a:lvl1pPr marL="0" indent="0">
              <a:spcAft>
                <a:spcPts val="250"/>
              </a:spcAft>
              <a:buNone/>
              <a:defRPr sz="1050" b="1" cap="all" baseline="0"/>
            </a:lvl1pPr>
          </a:lstStyle>
          <a:p>
            <a:pPr lvl="0"/>
            <a:r>
              <a:rPr lang="en-US" smtClean="0"/>
              <a:t>T</a:t>
            </a:r>
          </a:p>
        </p:txBody>
      </p:sp>
      <p:sp>
        <p:nvSpPr>
          <p:cNvPr id="50" name="Text Placeholder 7"/>
          <p:cNvSpPr>
            <a:spLocks noGrp="1"/>
          </p:cNvSpPr>
          <p:nvPr>
            <p:ph type="body" sz="quarter" idx="73" hasCustomPrompt="1"/>
          </p:nvPr>
        </p:nvSpPr>
        <p:spPr>
          <a:xfrm>
            <a:off x="6218465" y="3426782"/>
            <a:ext cx="1121228" cy="138793"/>
          </a:xfrm>
          <a:prstGeom prst="rect">
            <a:avLst/>
          </a:prstGeom>
        </p:spPr>
        <p:txBody>
          <a:bodyPr/>
          <a:lstStyle>
            <a:lvl1pPr marL="0" indent="0">
              <a:spcAft>
                <a:spcPts val="250"/>
              </a:spcAft>
              <a:buNone/>
              <a:defRPr sz="1050"/>
            </a:lvl1pPr>
          </a:lstStyle>
          <a:p>
            <a:pPr lvl="0"/>
            <a:r>
              <a:rPr lang="en-US" smtClean="0"/>
              <a:t>212.555.5550</a:t>
            </a:r>
          </a:p>
        </p:txBody>
      </p:sp>
      <p:sp>
        <p:nvSpPr>
          <p:cNvPr id="51" name="Text Placeholder 3"/>
          <p:cNvSpPr>
            <a:spLocks noGrp="1"/>
          </p:cNvSpPr>
          <p:nvPr>
            <p:ph type="body" sz="quarter" idx="74" hasCustomPrompt="1"/>
          </p:nvPr>
        </p:nvSpPr>
        <p:spPr>
          <a:xfrm>
            <a:off x="6053001" y="2674162"/>
            <a:ext cx="2057400" cy="137160"/>
          </a:xfrm>
          <a:prstGeom prst="rect">
            <a:avLst/>
          </a:prstGeom>
        </p:spPr>
        <p:txBody>
          <a:bodyPr/>
          <a:lstStyle>
            <a:lvl1pPr marL="0" indent="0">
              <a:spcAft>
                <a:spcPts val="250"/>
              </a:spcAft>
              <a:buNone/>
              <a:defRPr sz="1200" b="1" i="0" baseline="0">
                <a:solidFill>
                  <a:srgbClr val="DA291C"/>
                </a:solidFill>
                <a:latin typeface="Work Sans" charset="0"/>
                <a:ea typeface="Work Sans" charset="0"/>
                <a:cs typeface="Work Sans" charset="0"/>
              </a:defRPr>
            </a:lvl1pPr>
          </a:lstStyle>
          <a:p>
            <a:pPr lvl="0"/>
            <a:r>
              <a:rPr lang="en-US" smtClean="0"/>
              <a:t>First A. Last</a:t>
            </a:r>
          </a:p>
        </p:txBody>
      </p:sp>
      <p:cxnSp>
        <p:nvCxnSpPr>
          <p:cNvPr id="53" name="Straight Connector 52"/>
          <p:cNvCxnSpPr/>
          <p:nvPr userDrawn="1"/>
        </p:nvCxnSpPr>
        <p:spPr>
          <a:xfrm>
            <a:off x="2098704" y="1558223"/>
            <a:ext cx="187296" cy="0"/>
          </a:xfrm>
          <a:prstGeom prst="line">
            <a:avLst/>
          </a:prstGeom>
          <a:ln w="31750">
            <a:solidFill>
              <a:srgbClr val="074F7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a:off x="6049815" y="1558223"/>
            <a:ext cx="187296" cy="0"/>
          </a:xfrm>
          <a:prstGeom prst="line">
            <a:avLst/>
          </a:prstGeom>
          <a:ln w="31750">
            <a:solidFill>
              <a:srgbClr val="074F7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2098704" y="3251556"/>
            <a:ext cx="187296" cy="0"/>
          </a:xfrm>
          <a:prstGeom prst="line">
            <a:avLst/>
          </a:prstGeom>
          <a:ln w="31750">
            <a:solidFill>
              <a:srgbClr val="074F7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6049815" y="3251556"/>
            <a:ext cx="187296" cy="0"/>
          </a:xfrm>
          <a:prstGeom prst="line">
            <a:avLst/>
          </a:prstGeom>
          <a:ln w="31750">
            <a:solidFill>
              <a:srgbClr val="074F7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19556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Bio">
    <p:spTree>
      <p:nvGrpSpPr>
        <p:cNvPr id="1" name=""/>
        <p:cNvGrpSpPr/>
        <p:nvPr/>
      </p:nvGrpSpPr>
      <p:grpSpPr>
        <a:xfrm>
          <a:off x="0" y="0"/>
          <a:ext cx="0" cy="0"/>
          <a:chOff x="0" y="0"/>
          <a:chExt cx="0" cy="0"/>
        </a:xfrm>
      </p:grpSpPr>
      <p:sp>
        <p:nvSpPr>
          <p:cNvPr id="75" name="Text Placeholder 3"/>
          <p:cNvSpPr>
            <a:spLocks noGrp="1"/>
          </p:cNvSpPr>
          <p:nvPr>
            <p:ph type="body" sz="quarter" idx="10" hasCustomPrompt="1"/>
          </p:nvPr>
        </p:nvSpPr>
        <p:spPr>
          <a:xfrm>
            <a:off x="2100433" y="1219108"/>
            <a:ext cx="2057400" cy="281178"/>
          </a:xfrm>
          <a:prstGeom prst="rect">
            <a:avLst/>
          </a:prstGeom>
        </p:spPr>
        <p:txBody>
          <a:bodyPr/>
          <a:lstStyle>
            <a:lvl1pPr marL="0" indent="0">
              <a:spcAft>
                <a:spcPts val="250"/>
              </a:spcAft>
              <a:buNone/>
              <a:defRPr sz="1050" b="1" i="0" baseline="0">
                <a:latin typeface="Work Sans SemiBold" charset="0"/>
                <a:ea typeface="Work Sans SemiBold" charset="0"/>
                <a:cs typeface="Work Sans SemiBold" charset="0"/>
              </a:defRPr>
            </a:lvl1pPr>
          </a:lstStyle>
          <a:p>
            <a:pPr lvl="0"/>
            <a:r>
              <a:rPr lang="en-US" smtClean="0"/>
              <a:t>Title, Office</a:t>
            </a:r>
          </a:p>
        </p:txBody>
      </p:sp>
      <p:sp>
        <p:nvSpPr>
          <p:cNvPr id="77" name="Picture Placeholder 5"/>
          <p:cNvSpPr>
            <a:spLocks noGrp="1" noChangeAspect="1"/>
          </p:cNvSpPr>
          <p:nvPr>
            <p:ph type="pic" sz="quarter" idx="11"/>
          </p:nvPr>
        </p:nvSpPr>
        <p:spPr>
          <a:xfrm>
            <a:off x="806077" y="978098"/>
            <a:ext cx="1170432" cy="1463040"/>
          </a:xfrm>
          <a:prstGeom prst="rect">
            <a:avLst/>
          </a:prstGeom>
        </p:spPr>
        <p:txBody>
          <a:bodyPr lIns="18288" tIns="18288" rIns="18288" bIns="18288"/>
          <a:lstStyle>
            <a:lvl1pPr marL="0" indent="0">
              <a:spcAft>
                <a:spcPct val="0"/>
              </a:spcAft>
              <a:buNone/>
              <a:defRPr sz="600"/>
            </a:lvl1pPr>
          </a:lstStyle>
          <a:p>
            <a:r>
              <a:rPr lang="en-US" smtClean="0"/>
              <a:t>Click icon to add picture</a:t>
            </a:r>
            <a:endParaRPr lang="en-US"/>
          </a:p>
        </p:txBody>
      </p:sp>
      <p:sp>
        <p:nvSpPr>
          <p:cNvPr id="79" name="Text Placeholder 9"/>
          <p:cNvSpPr>
            <a:spLocks noGrp="1"/>
          </p:cNvSpPr>
          <p:nvPr>
            <p:ph type="body" sz="quarter" idx="31" hasCustomPrompt="1"/>
          </p:nvPr>
        </p:nvSpPr>
        <p:spPr>
          <a:xfrm>
            <a:off x="2100433" y="1877675"/>
            <a:ext cx="2057400" cy="182880"/>
          </a:xfrm>
          <a:prstGeom prst="rect">
            <a:avLst/>
          </a:prstGeom>
        </p:spPr>
        <p:txBody>
          <a:bodyPr/>
          <a:lstStyle>
            <a:lvl1pPr marL="0" indent="0">
              <a:spcAft>
                <a:spcPts val="250"/>
              </a:spcAft>
              <a:buNone/>
              <a:defRPr sz="1050"/>
            </a:lvl1pPr>
          </a:lstStyle>
          <a:p>
            <a:pPr lvl="0"/>
            <a:r>
              <a:rPr lang="en-US" smtClean="0"/>
              <a:t>Email address</a:t>
            </a:r>
          </a:p>
        </p:txBody>
      </p:sp>
      <p:sp>
        <p:nvSpPr>
          <p:cNvPr id="81" name="Text Placeholder 7"/>
          <p:cNvSpPr>
            <a:spLocks noGrp="1"/>
          </p:cNvSpPr>
          <p:nvPr>
            <p:ph type="body" sz="quarter" idx="33" hasCustomPrompt="1"/>
          </p:nvPr>
        </p:nvSpPr>
        <p:spPr>
          <a:xfrm>
            <a:off x="2100434" y="1730718"/>
            <a:ext cx="139065" cy="137160"/>
          </a:xfrm>
          <a:prstGeom prst="rect">
            <a:avLst/>
          </a:prstGeom>
        </p:spPr>
        <p:txBody>
          <a:bodyPr/>
          <a:lstStyle>
            <a:lvl1pPr marL="0" indent="0">
              <a:spcAft>
                <a:spcPts val="250"/>
              </a:spcAft>
              <a:buNone/>
              <a:defRPr sz="1050" b="1" cap="all" baseline="0"/>
            </a:lvl1pPr>
          </a:lstStyle>
          <a:p>
            <a:pPr lvl="0"/>
            <a:r>
              <a:rPr lang="en-US" smtClean="0"/>
              <a:t>T</a:t>
            </a:r>
          </a:p>
        </p:txBody>
      </p:sp>
      <p:sp>
        <p:nvSpPr>
          <p:cNvPr id="83" name="Text Placeholder 7"/>
          <p:cNvSpPr>
            <a:spLocks noGrp="1"/>
          </p:cNvSpPr>
          <p:nvPr>
            <p:ph type="body" sz="quarter" idx="34" hasCustomPrompt="1"/>
          </p:nvPr>
        </p:nvSpPr>
        <p:spPr>
          <a:xfrm>
            <a:off x="2265897" y="1730718"/>
            <a:ext cx="1121228" cy="138793"/>
          </a:xfrm>
          <a:prstGeom prst="rect">
            <a:avLst/>
          </a:prstGeom>
        </p:spPr>
        <p:txBody>
          <a:bodyPr/>
          <a:lstStyle>
            <a:lvl1pPr marL="0" indent="0">
              <a:spcAft>
                <a:spcPts val="250"/>
              </a:spcAft>
              <a:buNone/>
              <a:defRPr sz="1050"/>
            </a:lvl1pPr>
          </a:lstStyle>
          <a:p>
            <a:pPr lvl="0"/>
            <a:r>
              <a:rPr lang="en-US" smtClean="0"/>
              <a:t>212.555.5550</a:t>
            </a:r>
          </a:p>
        </p:txBody>
      </p:sp>
      <p:sp>
        <p:nvSpPr>
          <p:cNvPr id="85" name="Text Placeholder 3"/>
          <p:cNvSpPr>
            <a:spLocks noGrp="1"/>
          </p:cNvSpPr>
          <p:nvPr>
            <p:ph type="body" sz="quarter" idx="56" hasCustomPrompt="1"/>
          </p:nvPr>
        </p:nvSpPr>
        <p:spPr>
          <a:xfrm>
            <a:off x="2100433" y="978098"/>
            <a:ext cx="2057400" cy="137160"/>
          </a:xfrm>
          <a:prstGeom prst="rect">
            <a:avLst/>
          </a:prstGeom>
        </p:spPr>
        <p:txBody>
          <a:bodyPr/>
          <a:lstStyle>
            <a:lvl1pPr marL="0" indent="0">
              <a:spcAft>
                <a:spcPts val="250"/>
              </a:spcAft>
              <a:buNone/>
              <a:defRPr sz="1200" b="1" i="0" baseline="0">
                <a:solidFill>
                  <a:srgbClr val="DA291C"/>
                </a:solidFill>
                <a:latin typeface="Work Sans" charset="0"/>
                <a:ea typeface="Work Sans" charset="0"/>
                <a:cs typeface="Work Sans" charset="0"/>
              </a:defRPr>
            </a:lvl1pPr>
          </a:lstStyle>
          <a:p>
            <a:pPr lvl="0"/>
            <a:r>
              <a:rPr lang="en-US" smtClean="0"/>
              <a:t>First A. Last</a:t>
            </a:r>
          </a:p>
        </p:txBody>
      </p:sp>
      <p:sp>
        <p:nvSpPr>
          <p:cNvPr id="29" name="Title 1"/>
          <p:cNvSpPr>
            <a:spLocks noGrp="1"/>
          </p:cNvSpPr>
          <p:nvPr>
            <p:ph type="title"/>
          </p:nvPr>
        </p:nvSpPr>
        <p:spPr>
          <a:xfrm>
            <a:off x="365760" y="183399"/>
            <a:ext cx="7953596" cy="304356"/>
          </a:xfrm>
          <a:ln>
            <a:noFill/>
          </a:ln>
        </p:spPr>
        <p:txBody>
          <a:bodyPr/>
          <a:lstStyle>
            <a:lvl1pPr>
              <a:defRPr b="0" i="0" u="none">
                <a:latin typeface="Work Sans Light" charset="0"/>
                <a:ea typeface="Work Sans Light" charset="0"/>
                <a:cs typeface="Work Sans Light" charset="0"/>
              </a:defRPr>
            </a:lvl1pPr>
          </a:lstStyle>
          <a:p>
            <a:r>
              <a:rPr lang="en-US" smtClean="0"/>
              <a:t>Click to edit Master title style</a:t>
            </a:r>
            <a:endParaRPr lang="en-US"/>
          </a:p>
        </p:txBody>
      </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5376" y="4691270"/>
            <a:ext cx="3056685" cy="189772"/>
          </a:xfrm>
          <a:prstGeom prst="rect">
            <a:avLst/>
          </a:prstGeom>
        </p:spPr>
      </p:pic>
      <p:cxnSp>
        <p:nvCxnSpPr>
          <p:cNvPr id="53" name="Straight Connector 52"/>
          <p:cNvCxnSpPr/>
          <p:nvPr userDrawn="1"/>
        </p:nvCxnSpPr>
        <p:spPr>
          <a:xfrm>
            <a:off x="2098704" y="1558223"/>
            <a:ext cx="187296" cy="0"/>
          </a:xfrm>
          <a:prstGeom prst="line">
            <a:avLst/>
          </a:prstGeom>
          <a:ln w="31750">
            <a:solidFill>
              <a:srgbClr val="074F7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369917" y="615248"/>
            <a:ext cx="322810" cy="0"/>
          </a:xfrm>
          <a:prstGeom prst="line">
            <a:avLst/>
          </a:prstGeom>
          <a:ln w="31750">
            <a:solidFill>
              <a:srgbClr val="DA291C"/>
            </a:solidFill>
          </a:ln>
        </p:spPr>
        <p:style>
          <a:lnRef idx="1">
            <a:schemeClr val="accent1"/>
          </a:lnRef>
          <a:fillRef idx="0">
            <a:schemeClr val="accent1"/>
          </a:fillRef>
          <a:effectRef idx="0">
            <a:schemeClr val="accent1"/>
          </a:effectRef>
          <a:fontRef idx="minor">
            <a:schemeClr val="tx1"/>
          </a:fontRef>
        </p:style>
      </p:cxnSp>
      <p:sp>
        <p:nvSpPr>
          <p:cNvPr id="55" name="Text Placeholder 4"/>
          <p:cNvSpPr>
            <a:spLocks noGrp="1"/>
          </p:cNvSpPr>
          <p:nvPr>
            <p:ph type="body" sz="quarter" idx="57" hasCustomPrompt="1"/>
          </p:nvPr>
        </p:nvSpPr>
        <p:spPr>
          <a:xfrm>
            <a:off x="4592680" y="978099"/>
            <a:ext cx="3726676" cy="3389186"/>
          </a:xfrm>
        </p:spPr>
        <p:txBody>
          <a:bodyPr/>
          <a:lstStyle>
            <a:lvl1pPr marL="0" indent="0">
              <a:buFont typeface="Arial" pitchFamily="34" charset="0"/>
              <a:buNone/>
              <a:defRPr sz="1050" baseline="0"/>
            </a:lvl1pPr>
            <a:lvl2pPr marL="685800" indent="-228600">
              <a:lnSpc>
                <a:spcPct val="100000"/>
              </a:lnSpc>
              <a:spcAft>
                <a:spcPts val="600"/>
              </a:spcAft>
              <a:defRPr baseline="0"/>
            </a:lvl2pPr>
            <a:lvl3pPr marL="1143000" indent="-228600">
              <a:lnSpc>
                <a:spcPct val="100000"/>
              </a:lnSpc>
              <a:spcAft>
                <a:spcPts val="600"/>
              </a:spcAft>
              <a:buClr>
                <a:schemeClr val="accent3"/>
              </a:buClr>
              <a:defRPr sz="1400"/>
            </a:lvl3pPr>
            <a:lvl4pPr marL="1600200" indent="-228600">
              <a:lnSpc>
                <a:spcPct val="100000"/>
              </a:lnSpc>
              <a:spcAft>
                <a:spcPts val="600"/>
              </a:spcAft>
              <a:defRPr sz="1200"/>
            </a:lvl4pPr>
          </a:lstStyle>
          <a:p>
            <a:pPr lvl="0"/>
            <a:r>
              <a:rPr lang="en-US" smtClean="0"/>
              <a:t>Bio text.</a:t>
            </a:r>
          </a:p>
        </p:txBody>
      </p:sp>
    </p:spTree>
    <p:extLst>
      <p:ext uri="{BB962C8B-B14F-4D97-AF65-F5344CB8AC3E}">
        <p14:creationId xmlns:p14="http://schemas.microsoft.com/office/powerpoint/2010/main" val="37693862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5760" y="321945"/>
            <a:ext cx="8412480" cy="304356"/>
          </a:xfrm>
          <a:prstGeom prst="rect">
            <a:avLst/>
          </a:prstGeom>
        </p:spPr>
        <p:txBody>
          <a:bodyPr vert="horz" lIns="0" tIns="0" rIns="0" bIns="0" rtlCol="0" anchor="t" anchorCtr="0">
            <a:noAutofit/>
          </a:bodyPr>
          <a:lstStyle/>
          <a:p>
            <a:r>
              <a:rPr lang="en-US" smtClean="0"/>
              <a:t>Click to edit title</a:t>
            </a:r>
            <a:endParaRPr lang="en-US"/>
          </a:p>
        </p:txBody>
      </p:sp>
      <p:sp>
        <p:nvSpPr>
          <p:cNvPr id="3" name="Text Placeholder 2"/>
          <p:cNvSpPr>
            <a:spLocks noGrp="1"/>
          </p:cNvSpPr>
          <p:nvPr>
            <p:ph type="body" idx="1"/>
          </p:nvPr>
        </p:nvSpPr>
        <p:spPr>
          <a:xfrm>
            <a:off x="365760" y="896938"/>
            <a:ext cx="8412480" cy="3595052"/>
          </a:xfrm>
          <a:prstGeom prst="rect">
            <a:avLst/>
          </a:prstGeom>
        </p:spPr>
        <p:txBody>
          <a:bodyPr vert="horz" lIns="0" tIns="0" rIns="0" bIns="0" rtlCol="0">
            <a:noAutofit/>
          </a:bodyPr>
          <a:lstStyle/>
          <a:p>
            <a:pPr lvl="0"/>
            <a:r>
              <a:rPr lang="en-US" smtClean="0"/>
              <a:t>Body Text</a:t>
            </a:r>
          </a:p>
          <a:p>
            <a:pPr lvl="1"/>
            <a:r>
              <a:rPr lang="en-US" smtClean="0"/>
              <a:t>First level</a:t>
            </a:r>
          </a:p>
          <a:p>
            <a:pPr lvl="2"/>
            <a:r>
              <a:rPr lang="en-US" smtClean="0"/>
              <a:t>Second level</a:t>
            </a:r>
          </a:p>
          <a:p>
            <a:pPr lvl="3"/>
            <a:r>
              <a:rPr lang="en-US" smtClean="0"/>
              <a:t>Third level</a:t>
            </a:r>
          </a:p>
        </p:txBody>
      </p:sp>
      <p:sp>
        <p:nvSpPr>
          <p:cNvPr id="5" name="Slide Number Placeholder 3"/>
          <p:cNvSpPr txBox="1"/>
          <p:nvPr userDrawn="1"/>
        </p:nvSpPr>
        <p:spPr>
          <a:xfrm>
            <a:off x="0" y="4601381"/>
            <a:ext cx="812800" cy="304801"/>
          </a:xfrm>
          <a:prstGeom prst="rect">
            <a:avLst/>
          </a:prstGeom>
        </p:spPr>
        <p:txBody>
          <a:bodyPr vert="horz" lIns="91440" tIns="45720" rIns="91440" bIns="45720" rtlCol="0" anchor="ctr"/>
          <a:lstStyle>
            <a:defPPr>
              <a:defRPr lang="en-US"/>
            </a:defPPr>
            <a:lvl1pPr algn="ctr" rtl="0" eaLnBrk="0" fontAlgn="base" hangingPunct="0">
              <a:spcBef>
                <a:spcPct val="0"/>
              </a:spcBef>
              <a:spcAft>
                <a:spcPct val="0"/>
              </a:spcAft>
              <a:defRPr sz="900" kern="1200" smtClean="0">
                <a:solidFill>
                  <a:schemeClr val="bg1"/>
                </a:solidFill>
                <a:latin typeface="Arial"/>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a:ea typeface="ＭＳ Ｐゴシック" pitchFamily="34" charset="-128"/>
                <a:cs typeface="+mn-cs"/>
              </a:defRPr>
            </a:lvl5pPr>
            <a:lvl6pPr marL="2286000" algn="l" defTabSz="914400" rtl="0" eaLnBrk="1" latinLnBrk="0" hangingPunct="1">
              <a:defRPr sz="2400" kern="1200">
                <a:solidFill>
                  <a:schemeClr val="tx1"/>
                </a:solidFill>
                <a:latin typeface="Arial"/>
                <a:ea typeface="ＭＳ Ｐゴシック" pitchFamily="34" charset="-128"/>
                <a:cs typeface="+mn-cs"/>
              </a:defRPr>
            </a:lvl6pPr>
            <a:lvl7pPr marL="2743200" algn="l" defTabSz="914400" rtl="0" eaLnBrk="1" latinLnBrk="0" hangingPunct="1">
              <a:defRPr sz="2400" kern="1200">
                <a:solidFill>
                  <a:schemeClr val="tx1"/>
                </a:solidFill>
                <a:latin typeface="Arial"/>
                <a:ea typeface="ＭＳ Ｐゴシック" pitchFamily="34" charset="-128"/>
                <a:cs typeface="+mn-cs"/>
              </a:defRPr>
            </a:lvl7pPr>
            <a:lvl8pPr marL="3200400" algn="l" defTabSz="914400" rtl="0" eaLnBrk="1" latinLnBrk="0" hangingPunct="1">
              <a:defRPr sz="2400" kern="1200">
                <a:solidFill>
                  <a:schemeClr val="tx1"/>
                </a:solidFill>
                <a:latin typeface="Arial"/>
                <a:ea typeface="ＭＳ Ｐゴシック" pitchFamily="34" charset="-128"/>
                <a:cs typeface="+mn-cs"/>
              </a:defRPr>
            </a:lvl8pPr>
            <a:lvl9pPr marL="3657600" algn="l" defTabSz="914400" rtl="0" eaLnBrk="1" latinLnBrk="0" hangingPunct="1">
              <a:defRPr sz="2400" kern="1200">
                <a:solidFill>
                  <a:schemeClr val="tx1"/>
                </a:solidFill>
                <a:latin typeface="Arial"/>
                <a:ea typeface="ＭＳ Ｐゴシック" pitchFamily="34" charset="-128"/>
                <a:cs typeface="+mn-cs"/>
              </a:defRPr>
            </a:lvl9pPr>
          </a:lstStyle>
          <a:p>
            <a:pPr>
              <a:defRPr/>
            </a:pPr>
            <a:fld id="{AB8528FA-E227-4CB5-BC2C-8A968515837A}" type="slidenum">
              <a:rPr lang="en-US" sz="900" smtClean="0">
                <a:solidFill>
                  <a:schemeClr val="tx1"/>
                </a:solidFill>
              </a:rPr>
              <a:pPr>
                <a:defRPr/>
              </a:pPr>
              <a:t>‹#›</a:t>
            </a:fld>
            <a:endParaRPr lang="en-US" sz="900">
              <a:solidFill>
                <a:schemeClr val="tx1"/>
              </a:solidFill>
            </a:endParaRPr>
          </a:p>
        </p:txBody>
      </p:sp>
    </p:spTree>
    <p:extLst>
      <p:ext uri="{BB962C8B-B14F-4D97-AF65-F5344CB8AC3E}">
        <p14:creationId xmlns:p14="http://schemas.microsoft.com/office/powerpoint/2010/main" val="3131225715"/>
      </p:ext>
    </p:extLst>
  </p:cSld>
  <p:clrMap bg1="lt1" tx1="dk1" bg2="lt2" tx2="dk2" accent1="accent1" accent2="accent2" accent3="accent3" accent4="accent4" accent5="accent5" accent6="accent6" hlink="hlink" folHlink="folHlink"/>
  <p:sldLayoutIdLst>
    <p:sldLayoutId id="2147483670" r:id="rId1"/>
    <p:sldLayoutId id="2147483689" r:id="rId2"/>
    <p:sldLayoutId id="2147483690" r:id="rId3"/>
    <p:sldLayoutId id="2147483691" r:id="rId4"/>
    <p:sldLayoutId id="2147483692" r:id="rId5"/>
    <p:sldLayoutId id="2147483687" r:id="rId6"/>
    <p:sldLayoutId id="2147483681" r:id="rId7"/>
    <p:sldLayoutId id="2147483667" r:id="rId8"/>
    <p:sldLayoutId id="2147483688" r:id="rId9"/>
    <p:sldLayoutId id="2147483683" r:id="rId10"/>
    <p:sldLayoutId id="2147483697" r:id="rId11"/>
    <p:sldLayoutId id="2147483698" r:id="rId12"/>
    <p:sldLayoutId id="2147483693" r:id="rId13"/>
    <p:sldLayoutId id="2147483700" r:id="rId14"/>
    <p:sldLayoutId id="2147483701" r:id="rId15"/>
    <p:sldLayoutId id="2147483695" r:id="rId16"/>
    <p:sldLayoutId id="2147483696" r:id="rId17"/>
    <p:sldLayoutId id="2147483679" r:id="rId18"/>
    <p:sldLayoutId id="2147483699" r:id="rId19"/>
  </p:sldLayoutIdLst>
  <p:transition/>
  <p:hf hdr="0" ftr="0" dt="0"/>
  <p:txStyles>
    <p:titleStyle>
      <a:lvl1pPr algn="l" defTabSz="816282" rtl="0" eaLnBrk="1" latinLnBrk="0" hangingPunct="1">
        <a:spcBef>
          <a:spcPct val="0"/>
        </a:spcBef>
        <a:buNone/>
        <a:defRPr sz="2500" b="0" i="0" u="none" kern="1200">
          <a:solidFill>
            <a:srgbClr val="001E62"/>
          </a:solidFill>
          <a:latin typeface="Work Sans Light" charset="0"/>
          <a:ea typeface="Work Sans Light" charset="0"/>
          <a:cs typeface="Work Sans Light" charset="0"/>
        </a:defRPr>
      </a:lvl1pPr>
    </p:titleStyle>
    <p:body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6282" rtl="0" eaLnBrk="1" latinLnBrk="0" hangingPunct="1">
        <a:defRPr sz="1600" kern="1200">
          <a:solidFill>
            <a:schemeClr val="tx1"/>
          </a:solidFill>
          <a:latin typeface="+mn-lt"/>
          <a:ea typeface="+mn-ea"/>
          <a:cs typeface="+mn-cs"/>
        </a:defRPr>
      </a:lvl1pPr>
      <a:lvl2pPr marL="408141" algn="l" defTabSz="816282" rtl="0" eaLnBrk="1" latinLnBrk="0" hangingPunct="1">
        <a:defRPr sz="1600" kern="1200">
          <a:solidFill>
            <a:schemeClr val="tx1"/>
          </a:solidFill>
          <a:latin typeface="+mn-lt"/>
          <a:ea typeface="+mn-ea"/>
          <a:cs typeface="+mn-cs"/>
        </a:defRPr>
      </a:lvl2pPr>
      <a:lvl3pPr marL="816282" algn="l" defTabSz="816282" rtl="0" eaLnBrk="1" latinLnBrk="0" hangingPunct="1">
        <a:defRPr sz="1600" kern="1200">
          <a:solidFill>
            <a:schemeClr val="tx1"/>
          </a:solidFill>
          <a:latin typeface="+mn-lt"/>
          <a:ea typeface="+mn-ea"/>
          <a:cs typeface="+mn-cs"/>
        </a:defRPr>
      </a:lvl3pPr>
      <a:lvl4pPr marL="1224423" algn="l" defTabSz="816282" rtl="0" eaLnBrk="1" latinLnBrk="0" hangingPunct="1">
        <a:defRPr sz="1600" kern="1200">
          <a:solidFill>
            <a:schemeClr val="tx1"/>
          </a:solidFill>
          <a:latin typeface="+mn-lt"/>
          <a:ea typeface="+mn-ea"/>
          <a:cs typeface="+mn-cs"/>
        </a:defRPr>
      </a:lvl4pPr>
      <a:lvl5pPr marL="1632564" algn="l" defTabSz="816282" rtl="0" eaLnBrk="1" latinLnBrk="0" hangingPunct="1">
        <a:defRPr sz="1600" kern="1200">
          <a:solidFill>
            <a:schemeClr val="tx1"/>
          </a:solidFill>
          <a:latin typeface="+mn-lt"/>
          <a:ea typeface="+mn-ea"/>
          <a:cs typeface="+mn-cs"/>
        </a:defRPr>
      </a:lvl5pPr>
      <a:lvl6pPr marL="2040705" algn="l" defTabSz="816282" rtl="0" eaLnBrk="1" latinLnBrk="0" hangingPunct="1">
        <a:defRPr sz="1600" kern="1200">
          <a:solidFill>
            <a:schemeClr val="tx1"/>
          </a:solidFill>
          <a:latin typeface="+mn-lt"/>
          <a:ea typeface="+mn-ea"/>
          <a:cs typeface="+mn-cs"/>
        </a:defRPr>
      </a:lvl6pPr>
      <a:lvl7pPr marL="2448846" algn="l" defTabSz="816282" rtl="0" eaLnBrk="1" latinLnBrk="0" hangingPunct="1">
        <a:defRPr sz="1600" kern="1200">
          <a:solidFill>
            <a:schemeClr val="tx1"/>
          </a:solidFill>
          <a:latin typeface="+mn-lt"/>
          <a:ea typeface="+mn-ea"/>
          <a:cs typeface="+mn-cs"/>
        </a:defRPr>
      </a:lvl7pPr>
      <a:lvl8pPr marL="2856988" algn="l" defTabSz="816282" rtl="0" eaLnBrk="1" latinLnBrk="0" hangingPunct="1">
        <a:defRPr sz="1600" kern="1200">
          <a:solidFill>
            <a:schemeClr val="tx1"/>
          </a:solidFill>
          <a:latin typeface="+mn-lt"/>
          <a:ea typeface="+mn-ea"/>
          <a:cs typeface="+mn-cs"/>
        </a:defRPr>
      </a:lvl8pPr>
      <a:lvl9pPr marL="3265129" algn="l" defTabSz="81628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8068" y="2387137"/>
            <a:ext cx="5766748" cy="365761"/>
          </a:xfrm>
        </p:spPr>
        <p:txBody>
          <a:bodyPr/>
          <a:lstStyle/>
          <a:p>
            <a:pPr>
              <a:lnSpc>
                <a:spcPct val="100000"/>
              </a:lnSpc>
            </a:pPr>
            <a:r>
              <a:rPr lang="en-US" sz="2000"/>
              <a:t>The Effect of the Confusion over the difference between Consequential and Direct Damages on Consequential Damage Waiver Provisions</a:t>
            </a:r>
          </a:p>
        </p:txBody>
      </p:sp>
      <p:sp>
        <p:nvSpPr>
          <p:cNvPr id="3" name="Subtitle 2"/>
          <p:cNvSpPr>
            <a:spLocks noGrp="1"/>
          </p:cNvSpPr>
          <p:nvPr>
            <p:ph type="subTitle" idx="1"/>
          </p:nvPr>
        </p:nvSpPr>
        <p:spPr>
          <a:xfrm>
            <a:off x="2928068" y="3662619"/>
            <a:ext cx="5750419" cy="176076"/>
          </a:xfrm>
        </p:spPr>
        <p:txBody>
          <a:bodyPr/>
          <a:lstStyle/>
          <a:p>
            <a:r>
              <a:rPr lang="en-US"/>
              <a:t>Douglas K. Gartenlaub</a:t>
            </a:r>
          </a:p>
          <a:p>
            <a:endParaRPr lang="en-US"/>
          </a:p>
        </p:txBody>
      </p:sp>
      <p:sp>
        <p:nvSpPr>
          <p:cNvPr id="4" name="Text Placeholder 3"/>
          <p:cNvSpPr>
            <a:spLocks noGrp="1"/>
          </p:cNvSpPr>
          <p:nvPr>
            <p:ph type="body" sz="quarter" idx="10"/>
          </p:nvPr>
        </p:nvSpPr>
        <p:spPr>
          <a:xfrm>
            <a:off x="2928068" y="3885811"/>
            <a:ext cx="5750419" cy="434340"/>
          </a:xfrm>
        </p:spPr>
        <p:txBody>
          <a:bodyPr/>
          <a:lstStyle/>
          <a:p>
            <a:r>
              <a:rPr lang="en-US" smtClean="0"/>
              <a:t>T: (407) 540-6643</a:t>
            </a:r>
            <a:endParaRPr lang="en-US"/>
          </a:p>
          <a:p>
            <a:endParaRPr lang="en-US"/>
          </a:p>
        </p:txBody>
      </p:sp>
    </p:spTree>
    <p:extLst>
      <p:ext uri="{BB962C8B-B14F-4D97-AF65-F5344CB8AC3E}">
        <p14:creationId xmlns:p14="http://schemas.microsoft.com/office/powerpoint/2010/main" val="331259957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65760" y="1079818"/>
            <a:ext cx="3996847" cy="3575050"/>
          </a:xfrm>
        </p:spPr>
        <p:txBody>
          <a:bodyPr/>
          <a:lstStyle/>
          <a:p>
            <a:r>
              <a:rPr lang="en-US" b="0"/>
              <a:t>Article 15 of the A201 may be the most well </a:t>
            </a:r>
            <a:r>
              <a:rPr lang="en-US" b="0" smtClean="0"/>
              <a:t>known </a:t>
            </a:r>
            <a:r>
              <a:rPr lang="en-US" b="0"/>
              <a:t>consequential damages </a:t>
            </a:r>
            <a:r>
              <a:rPr lang="en-US" b="0" smtClean="0"/>
              <a:t>waiver, despite the </a:t>
            </a:r>
            <a:r>
              <a:rPr lang="en-US" b="0"/>
              <a:t>fact there is little case law interpreting this provision. The lack of </a:t>
            </a:r>
            <a:r>
              <a:rPr lang="en-US" b="0" smtClean="0"/>
              <a:t>case law </a:t>
            </a:r>
            <a:r>
              <a:rPr lang="en-US" b="0"/>
              <a:t>is probably because the default forum for most litigation under the AIA document is </a:t>
            </a:r>
            <a:r>
              <a:rPr lang="en-US" b="0" smtClean="0"/>
              <a:t>arbitration, </a:t>
            </a:r>
            <a:r>
              <a:rPr lang="en-US" b="0"/>
              <a:t>which produces little if any </a:t>
            </a:r>
            <a:r>
              <a:rPr lang="en-US" b="0" smtClean="0"/>
              <a:t>case law </a:t>
            </a:r>
            <a:r>
              <a:rPr lang="en-US" b="0"/>
              <a:t>on such a subject.</a:t>
            </a:r>
          </a:p>
          <a:p>
            <a:endParaRPr lang="en-US"/>
          </a:p>
        </p:txBody>
      </p:sp>
      <p:sp>
        <p:nvSpPr>
          <p:cNvPr id="4" name="Title 3"/>
          <p:cNvSpPr>
            <a:spLocks noGrp="1"/>
          </p:cNvSpPr>
          <p:nvPr>
            <p:ph type="title"/>
          </p:nvPr>
        </p:nvSpPr>
        <p:spPr/>
        <p:txBody>
          <a:bodyPr/>
          <a:lstStyle/>
          <a:p>
            <a:r>
              <a:rPr lang="en-US" smtClean="0"/>
              <a:t>Article </a:t>
            </a:r>
            <a:r>
              <a:rPr lang="en-US"/>
              <a:t>15 </a:t>
            </a:r>
            <a:r>
              <a:rPr lang="en-US" smtClean="0"/>
              <a:t>of the A201</a:t>
            </a:r>
            <a:r>
              <a:rPr lang="en-US"/>
              <a:t/>
            </a:r>
            <a:br>
              <a:rPr lang="en-US"/>
            </a:br>
            <a:endParaRPr lang="en-US"/>
          </a:p>
        </p:txBody>
      </p:sp>
      <p:pic>
        <p:nvPicPr>
          <p:cNvPr id="7" name="Picture 6"/>
          <p:cNvPicPr>
            <a:picLocks noChangeAspect="1"/>
          </p:cNvPicPr>
          <p:nvPr/>
        </p:nvPicPr>
        <p:blipFill>
          <a:blip r:embed="rId3"/>
          <a:stretch>
            <a:fillRect/>
          </a:stretch>
        </p:blipFill>
        <p:spPr>
          <a:xfrm>
            <a:off x="4455763" y="778699"/>
            <a:ext cx="4303398" cy="3394289"/>
          </a:xfrm>
          <a:prstGeom prst="rect">
            <a:avLst/>
          </a:prstGeom>
        </p:spPr>
      </p:pic>
    </p:spTree>
    <p:extLst>
      <p:ext uri="{BB962C8B-B14F-4D97-AF65-F5344CB8AC3E}">
        <p14:creationId xmlns:p14="http://schemas.microsoft.com/office/powerpoint/2010/main" val="4186981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Consequential Damages are Valid and Enforceable Under Florida Law</a:t>
            </a:r>
            <a:br>
              <a:rPr lang="en-US"/>
            </a:br>
            <a:endParaRPr lang="en-US"/>
          </a:p>
        </p:txBody>
      </p:sp>
      <p:sp>
        <p:nvSpPr>
          <p:cNvPr id="4" name="Text Placeholder 3"/>
          <p:cNvSpPr txBox="1"/>
          <p:nvPr/>
        </p:nvSpPr>
        <p:spPr>
          <a:xfrm>
            <a:off x="365760" y="1188720"/>
            <a:ext cx="8401050"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smtClean="0"/>
              <a:t>Although there are no Florida cases interpreting the A101-2007 consequential damages waiver provision, the Courts of Florida have found contractual waivers of consequential damages valid and enforceable. Ament v. One Las Olas, Ltd., 898 So. 2d. 147, 150 (Fla. 4th DCA 2005); Also See, e.g., Paul Gottlieb &amp; Co., Inc. v. Alps South Corp., 985 So. 2d 1, 8 (Fla. 2d DCA 2007) (finding trial court erred in not enforcing waiver of consequential damages clause in UCC contract).</a:t>
            </a:r>
            <a:endParaRPr lang="en-US"/>
          </a:p>
        </p:txBody>
      </p:sp>
    </p:spTree>
    <p:extLst>
      <p:ext uri="{BB962C8B-B14F-4D97-AF65-F5344CB8AC3E}">
        <p14:creationId xmlns:p14="http://schemas.microsoft.com/office/powerpoint/2010/main" val="409720343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Consequential Damages are Valid and Enforceable Under Florida Law</a:t>
            </a:r>
            <a:br>
              <a:rPr lang="en-US"/>
            </a:br>
            <a:endParaRPr lang="en-US"/>
          </a:p>
        </p:txBody>
      </p:sp>
      <p:sp>
        <p:nvSpPr>
          <p:cNvPr id="4" name="Text Placeholder 3"/>
          <p:cNvSpPr txBox="1"/>
          <p:nvPr/>
        </p:nvSpPr>
        <p:spPr>
          <a:xfrm>
            <a:off x="368474" y="1130531"/>
            <a:ext cx="8401050"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a:t>In </a:t>
            </a:r>
            <a:r>
              <a:rPr lang="en-US" i="1"/>
              <a:t>Ament</a:t>
            </a:r>
            <a:r>
              <a:rPr lang="en-US"/>
              <a:t>, the Court overturned a trial Court ruling refusing to enforce a waiver of consequential damages provision that limited buyer to the return of its deposit in a dispute regarding the pre-construction purchase of a luxury condominium. See </a:t>
            </a:r>
            <a:r>
              <a:rPr lang="en-US" i="1"/>
              <a:t>Ament v. One Las Olas, Ltd., 898 So. 2d. 147, 150</a:t>
            </a:r>
            <a:r>
              <a:rPr lang="en-US"/>
              <a:t>. </a:t>
            </a:r>
          </a:p>
          <a:p>
            <a:pPr marL="285750" indent="-285750">
              <a:buFont typeface="Arial" pitchFamily="34" charset="0"/>
              <a:buChar char="•"/>
            </a:pPr>
            <a:r>
              <a:rPr lang="en-US"/>
              <a:t>In so holding the Court stated, “We hold that paragraph 15 prevents the purchaser from recovering damages beyond the return of his deposit. In this case, not only were damages limited, but the purchaser expressly waived his right to collect more than that specified in paragraph 15. Such a waiver must be enforced.” Id </a:t>
            </a:r>
            <a:r>
              <a:rPr lang="en-US" smtClean="0"/>
              <a:t>at 150</a:t>
            </a:r>
            <a:r>
              <a:rPr lang="en-US"/>
              <a:t>. The Court further stated, “Parties may contractually limit damages for breach.” Id at 151.</a:t>
            </a:r>
          </a:p>
        </p:txBody>
      </p:sp>
    </p:spTree>
    <p:extLst>
      <p:ext uri="{BB962C8B-B14F-4D97-AF65-F5344CB8AC3E}">
        <p14:creationId xmlns:p14="http://schemas.microsoft.com/office/powerpoint/2010/main" val="405477160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8474" y="896938"/>
            <a:ext cx="7944253" cy="3725862"/>
          </a:xfrm>
        </p:spPr>
        <p:txBody>
          <a:bodyPr/>
          <a:lstStyle/>
          <a:p>
            <a:pPr marL="285750" indent="-285750">
              <a:buFont typeface="Arial" pitchFamily="34" charset="0"/>
              <a:buChar char="•"/>
            </a:pPr>
            <a:r>
              <a:rPr lang="en-US" sz="1800" smtClean="0"/>
              <a:t>It is </a:t>
            </a:r>
            <a:r>
              <a:rPr lang="en-US" sz="1800"/>
              <a:t>common </a:t>
            </a:r>
            <a:r>
              <a:rPr lang="en-US" sz="1800" smtClean="0"/>
              <a:t>to include liquidated damages </a:t>
            </a:r>
            <a:r>
              <a:rPr lang="en-US" sz="1800"/>
              <a:t>in Contracts waiving consequential </a:t>
            </a:r>
            <a:r>
              <a:rPr lang="en-US" sz="1800" smtClean="0"/>
              <a:t>damages.</a:t>
            </a:r>
          </a:p>
          <a:p>
            <a:pPr marL="285750" indent="-285750">
              <a:buFont typeface="Arial" pitchFamily="34" charset="0"/>
              <a:buChar char="•"/>
            </a:pPr>
            <a:r>
              <a:rPr lang="en-US" sz="1800" smtClean="0"/>
              <a:t>Though not required it helps Courts accept the waiver and provides a strong counter argument to the assertion that the contract is rendered illusorily or one-sided.</a:t>
            </a:r>
          </a:p>
          <a:p>
            <a:pPr marL="285750" indent="-285750">
              <a:buFont typeface="Arial" pitchFamily="34" charset="0"/>
              <a:buChar char="•"/>
            </a:pPr>
            <a:r>
              <a:rPr lang="en-US" sz="1800" smtClean="0"/>
              <a:t>Liquidated damages substitute </a:t>
            </a:r>
            <a:r>
              <a:rPr lang="en-US" sz="1800"/>
              <a:t>for </a:t>
            </a:r>
            <a:r>
              <a:rPr lang="en-US" sz="1800" smtClean="0"/>
              <a:t>the waived consequential </a:t>
            </a:r>
            <a:r>
              <a:rPr lang="en-US" sz="1800"/>
              <a:t>damages and provide a specific allocation and certainty of </a:t>
            </a:r>
            <a:r>
              <a:rPr lang="en-US" sz="1800" smtClean="0"/>
              <a:t>for </a:t>
            </a:r>
            <a:r>
              <a:rPr lang="en-US" sz="1800"/>
              <a:t>risk factors caused by an unauthorized delay.</a:t>
            </a:r>
          </a:p>
          <a:p>
            <a:endParaRPr lang="en-US"/>
          </a:p>
        </p:txBody>
      </p:sp>
      <p:sp>
        <p:nvSpPr>
          <p:cNvPr id="3" name="Title 2"/>
          <p:cNvSpPr>
            <a:spLocks noGrp="1"/>
          </p:cNvSpPr>
          <p:nvPr>
            <p:ph type="title"/>
          </p:nvPr>
        </p:nvSpPr>
        <p:spPr/>
        <p:txBody>
          <a:bodyPr/>
          <a:lstStyle/>
          <a:p>
            <a:r>
              <a:rPr lang="en-US"/>
              <a:t>Liquidated Damages</a:t>
            </a:r>
          </a:p>
        </p:txBody>
      </p:sp>
    </p:spTree>
    <p:extLst>
      <p:ext uri="{BB962C8B-B14F-4D97-AF65-F5344CB8AC3E}">
        <p14:creationId xmlns:p14="http://schemas.microsoft.com/office/powerpoint/2010/main" val="217372762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60" y="183399"/>
            <a:ext cx="8046720" cy="304356"/>
          </a:xfrm>
        </p:spPr>
        <p:txBody>
          <a:bodyPr/>
          <a:lstStyle/>
          <a:p>
            <a:r>
              <a:rPr lang="en-US"/>
              <a:t>Liquidated Damages </a:t>
            </a:r>
            <a:r>
              <a:rPr lang="en-US" smtClean="0"/>
              <a:t>are </a:t>
            </a:r>
            <a:r>
              <a:rPr lang="en-US"/>
              <a:t>Enforceable in Florida Subject to Some Restrictions</a:t>
            </a:r>
          </a:p>
        </p:txBody>
      </p:sp>
      <p:sp>
        <p:nvSpPr>
          <p:cNvPr id="4" name="Text Placeholder 3"/>
          <p:cNvSpPr txBox="1"/>
          <p:nvPr/>
        </p:nvSpPr>
        <p:spPr>
          <a:xfrm>
            <a:off x="368474" y="1130531"/>
            <a:ext cx="8260137"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a:t>It is well settled that in Florida the parties to a contract may stipulate in advance to an amount to be paid or retained as liquidated damages in the event of a breach. Poinsettia Dairy Prods. v. Wessel Co., 123 Fla. 120, 166 So. 306 (1936); Southern Menhaden Co. v. How, 71 Fla. 128, 70 So. 1000 (1916). In Hyman v. Cohen, 73 So. 2d 393 (Fla. 1954).</a:t>
            </a:r>
          </a:p>
          <a:p>
            <a:pPr marL="285750" indent="-285750">
              <a:buFont typeface="Arial" pitchFamily="34" charset="0"/>
              <a:buChar char="•"/>
            </a:pPr>
            <a:r>
              <a:rPr lang="en-US"/>
              <a:t>Commonly the parties to a Construction contract set an amount for each day of delay in place of the </a:t>
            </a:r>
            <a:r>
              <a:rPr lang="en-US" smtClean="0"/>
              <a:t>waived right </a:t>
            </a:r>
            <a:r>
              <a:rPr lang="en-US"/>
              <a:t>to seek consequential damages</a:t>
            </a:r>
            <a:r>
              <a:rPr lang="en-US" smtClean="0"/>
              <a:t>. This is not required but does make the analysis easer for court enforcing these provisions.</a:t>
            </a:r>
            <a:endParaRPr lang="en-US"/>
          </a:p>
        </p:txBody>
      </p:sp>
    </p:spTree>
    <p:extLst>
      <p:ext uri="{BB962C8B-B14F-4D97-AF65-F5344CB8AC3E}">
        <p14:creationId xmlns:p14="http://schemas.microsoft.com/office/powerpoint/2010/main" val="203792435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8474" y="896938"/>
            <a:ext cx="7944253" cy="3725862"/>
          </a:xfrm>
        </p:spPr>
        <p:txBody>
          <a:bodyPr/>
          <a:lstStyle/>
          <a:p>
            <a:pPr marL="285750" indent="-285750">
              <a:buFont typeface="Arial" pitchFamily="34" charset="0"/>
              <a:buChar char="•"/>
            </a:pPr>
            <a:r>
              <a:rPr lang="en-US" sz="1800"/>
              <a:t>Keep in mind that liquidated damages cannot be so grossly disproportionate to any damages that might reasonably be expected to follow from a breach of the contract so as to show that the parties intended only to induce full performance. See Hooper v. Breneman, 417 So. 2d 315 (Fla. 5th DCA 1982)</a:t>
            </a:r>
          </a:p>
          <a:p>
            <a:endParaRPr lang="en-US"/>
          </a:p>
        </p:txBody>
      </p:sp>
      <p:sp>
        <p:nvSpPr>
          <p:cNvPr id="3" name="Title 2"/>
          <p:cNvSpPr>
            <a:spLocks noGrp="1"/>
          </p:cNvSpPr>
          <p:nvPr>
            <p:ph type="title"/>
          </p:nvPr>
        </p:nvSpPr>
        <p:spPr/>
        <p:txBody>
          <a:bodyPr/>
          <a:lstStyle/>
          <a:p>
            <a:r>
              <a:rPr lang="en-US"/>
              <a:t>Liquidated Damages Cannot be a Penalty</a:t>
            </a:r>
          </a:p>
        </p:txBody>
      </p:sp>
    </p:spTree>
    <p:extLst>
      <p:ext uri="{BB962C8B-B14F-4D97-AF65-F5344CB8AC3E}">
        <p14:creationId xmlns:p14="http://schemas.microsoft.com/office/powerpoint/2010/main" val="96514091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7099071" cy="304356"/>
          </a:xfrm>
        </p:spPr>
        <p:txBody>
          <a:bodyPr/>
          <a:lstStyle/>
          <a:p>
            <a:r>
              <a:rPr lang="en-US"/>
              <a:t>Practice Tip – Liquidated Damages Cannot be the Option of One Party</a:t>
            </a:r>
          </a:p>
        </p:txBody>
      </p:sp>
      <p:sp>
        <p:nvSpPr>
          <p:cNvPr id="4" name="Text Placeholder 3"/>
          <p:cNvSpPr txBox="1"/>
          <p:nvPr/>
        </p:nvSpPr>
        <p:spPr>
          <a:xfrm>
            <a:off x="368474" y="1130531"/>
            <a:ext cx="8401050"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smtClean="0"/>
              <a:t>One </a:t>
            </a:r>
            <a:r>
              <a:rPr lang="en-US"/>
              <a:t>Party cannot have the option to take the liquidated damages or choose their actual damages.</a:t>
            </a:r>
          </a:p>
          <a:p>
            <a:pPr marL="285750" indent="-285750">
              <a:buFont typeface="Arial" pitchFamily="34" charset="0"/>
              <a:buChar char="•"/>
            </a:pPr>
            <a:r>
              <a:rPr lang="en-US"/>
              <a:t>“The reason why the forfeiture clause must fail in this case is that the option granted to Baron either to choose liquidated damages or to sue for actual damages indicates an intent to penalize the defaulting buyer and negates the intent to liquidate damages in the event of a breach.” See </a:t>
            </a:r>
            <a:r>
              <a:rPr lang="en-US" i="1"/>
              <a:t>Lefemine v. Baron, 573 So. 2d 326, 329 (Fla. 1991). </a:t>
            </a:r>
          </a:p>
        </p:txBody>
      </p:sp>
    </p:spTree>
    <p:extLst>
      <p:ext uri="{BB962C8B-B14F-4D97-AF65-F5344CB8AC3E}">
        <p14:creationId xmlns:p14="http://schemas.microsoft.com/office/powerpoint/2010/main" val="338568794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7439893" cy="304356"/>
          </a:xfrm>
        </p:spPr>
        <p:txBody>
          <a:bodyPr/>
          <a:lstStyle/>
          <a:p>
            <a:r>
              <a:rPr lang="en-US"/>
              <a:t>The </a:t>
            </a:r>
            <a:r>
              <a:rPr lang="en-US" smtClean="0"/>
              <a:t>Recent Florida </a:t>
            </a:r>
            <a:r>
              <a:rPr lang="en-US"/>
              <a:t>Decision of </a:t>
            </a:r>
            <a:r>
              <a:rPr lang="en-US" smtClean="0"/>
              <a:t>                Keystone </a:t>
            </a:r>
            <a:r>
              <a:rPr lang="en-US"/>
              <a:t>Airpark v. Pipeline </a:t>
            </a:r>
            <a:r>
              <a:rPr lang="en-US" smtClean="0"/>
              <a:t>Construction</a:t>
            </a:r>
            <a:endParaRPr lang="en-US"/>
          </a:p>
        </p:txBody>
      </p:sp>
      <p:sp>
        <p:nvSpPr>
          <p:cNvPr id="4" name="Text Placeholder 3"/>
          <p:cNvSpPr txBox="1"/>
          <p:nvPr/>
        </p:nvSpPr>
        <p:spPr>
          <a:xfrm>
            <a:off x="368474" y="1130531"/>
            <a:ext cx="8127133"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sz="1800"/>
              <a:t>In </a:t>
            </a:r>
            <a:r>
              <a:rPr lang="en-US" sz="1800" i="1"/>
              <a:t>Keystone Airpark v. Pipeline </a:t>
            </a:r>
            <a:r>
              <a:rPr lang="en-US" sz="1800" i="1" smtClean="0"/>
              <a:t>Construction</a:t>
            </a:r>
            <a:r>
              <a:rPr lang="en-US" sz="1800"/>
              <a:t>. 266 So3d 1219 the 1st DCA 2019). The Court specifically upheld a grant of summary judgment on a claim for consequential damages. In an excellent discussion the Court addressed the consequential damages versus direct damages distinction.</a:t>
            </a:r>
          </a:p>
        </p:txBody>
      </p:sp>
    </p:spTree>
    <p:extLst>
      <p:ext uri="{BB962C8B-B14F-4D97-AF65-F5344CB8AC3E}">
        <p14:creationId xmlns:p14="http://schemas.microsoft.com/office/powerpoint/2010/main" val="34149953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285750" indent="-285750">
              <a:buFont typeface="Arial" pitchFamily="34" charset="0"/>
              <a:buChar char="•"/>
            </a:pPr>
            <a:r>
              <a:rPr lang="en-US"/>
              <a:t>It explains "[C]consequential damages 'do not arise within the scope of the immediate buyer-seller transaction, but rather stem from losses incurred by the non-breaching party in its dealings, often with third parties,  [*1223]  which were a proximate result of the breach, and which were reasonably foreseeable by the breaching party at the time of contracting.'" Hardwick, 711 So. 2d at 40 (emphasis added) (quoting Petroleo Brasileiro, S.A., Petrobras v. Ameropan Oil Corp., 372 F. Supp. 503, 508 (E.D.N.Y. 1974)). "The consequential nature of loss . . . is not based on the damages [**7]  being unforeseeable by the parties. What makes a loss consequential is that it stems from relationships with third parties, while still reasonably foreseeable at the time of contracting." Bartram, LLC v. Landmark Am. Ins. Co., 864 F. Supp. 2d 1229, 1240 (N.D. Fla. 2012) (emphasis added) (citing Hardwick Properties, Inc. v. Newbern, 711 So. 2d at 40).</a:t>
            </a:r>
          </a:p>
          <a:p>
            <a:endParaRPr lang="en-US"/>
          </a:p>
        </p:txBody>
      </p:sp>
      <p:sp>
        <p:nvSpPr>
          <p:cNvPr id="3" name="Title 2"/>
          <p:cNvSpPr>
            <a:spLocks noGrp="1"/>
          </p:cNvSpPr>
          <p:nvPr>
            <p:ph type="title"/>
          </p:nvPr>
        </p:nvSpPr>
        <p:spPr/>
        <p:txBody>
          <a:bodyPr/>
          <a:lstStyle/>
          <a:p>
            <a:r>
              <a:rPr lang="en-US"/>
              <a:t>Keystone Airpark (Continued)</a:t>
            </a:r>
          </a:p>
        </p:txBody>
      </p:sp>
    </p:spTree>
    <p:extLst>
      <p:ext uri="{BB962C8B-B14F-4D97-AF65-F5344CB8AC3E}">
        <p14:creationId xmlns:p14="http://schemas.microsoft.com/office/powerpoint/2010/main" val="15304293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8403766" cy="304356"/>
          </a:xfrm>
        </p:spPr>
        <p:txBody>
          <a:bodyPr/>
          <a:lstStyle/>
          <a:p>
            <a:r>
              <a:rPr lang="en-US" sz="2200"/>
              <a:t>Can Direct Damages Be Caused By A Delay </a:t>
            </a:r>
            <a:r>
              <a:rPr lang="en-US" sz="2200" smtClean="0"/>
              <a:t>if </a:t>
            </a:r>
            <a:r>
              <a:rPr lang="en-US" sz="2200"/>
              <a:t>There </a:t>
            </a:r>
            <a:r>
              <a:rPr lang="en-US" sz="2200" smtClean="0"/>
              <a:t>is a </a:t>
            </a:r>
            <a:r>
              <a:rPr lang="en-US" sz="2200"/>
              <a:t>Specific Provision Stating </a:t>
            </a:r>
            <a:r>
              <a:rPr lang="en-US" sz="2200" smtClean="0"/>
              <a:t>the </a:t>
            </a:r>
            <a:r>
              <a:rPr lang="en-US" sz="2200"/>
              <a:t>Contractor Shall Not Delay the Project</a:t>
            </a:r>
          </a:p>
        </p:txBody>
      </p:sp>
      <p:sp>
        <p:nvSpPr>
          <p:cNvPr id="4" name="Text Placeholder 3"/>
          <p:cNvSpPr txBox="1"/>
          <p:nvPr/>
        </p:nvSpPr>
        <p:spPr>
          <a:xfrm>
            <a:off x="365758" y="1105593"/>
            <a:ext cx="8188038"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a:t>A common argument made in an attempt to transform lost profits caused by a delay from consequential damages into direct damages is that the contract contained a specific requirement that the Contractor not delay the project. This argument was made and rejected in </a:t>
            </a:r>
            <a:r>
              <a:rPr lang="en-US" i="1"/>
              <a:t>Atl. City </a:t>
            </a:r>
            <a:r>
              <a:rPr lang="en-US" i="1" smtClean="0"/>
              <a:t>Assocs</a:t>
            </a:r>
            <a:r>
              <a:rPr lang="en-US" smtClean="0"/>
              <a:t>. </a:t>
            </a:r>
            <a:r>
              <a:rPr lang="en-US"/>
              <a:t>The Court </a:t>
            </a:r>
            <a:r>
              <a:rPr lang="en-US" smtClean="0"/>
              <a:t>explains </a:t>
            </a:r>
            <a:r>
              <a:rPr lang="en-US"/>
              <a:t>that damages are not "direct" just because they are the foreseeable result of a breach. Rather, the Court explained, "New Jersey has adopted the traditional rule of </a:t>
            </a:r>
            <a:r>
              <a:rPr lang="en-US" i="1"/>
              <a:t>Hadley v. Baxendale, 9 Ex. 341, 156 Eng. Rep. 145 (1854), </a:t>
            </a:r>
            <a:r>
              <a:rPr lang="en-US"/>
              <a:t>that consequential damages are available for those delays that may fairly and reasonably be supposed to have been in the contemplation of the parties to the contract at the time it was made, as the probable result of the breach."</a:t>
            </a:r>
          </a:p>
        </p:txBody>
      </p:sp>
    </p:spTree>
    <p:extLst>
      <p:ext uri="{BB962C8B-B14F-4D97-AF65-F5344CB8AC3E}">
        <p14:creationId xmlns:p14="http://schemas.microsoft.com/office/powerpoint/2010/main" val="16541786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8403766" cy="304356"/>
          </a:xfrm>
        </p:spPr>
        <p:txBody>
          <a:bodyPr/>
          <a:lstStyle/>
          <a:p>
            <a:r>
              <a:rPr lang="en-US"/>
              <a:t>Explaining the </a:t>
            </a:r>
            <a:r>
              <a:rPr lang="en-US" smtClean="0"/>
              <a:t>Difference </a:t>
            </a:r>
            <a:r>
              <a:rPr lang="en-US"/>
              <a:t>Between Direct and Consequential Damages	</a:t>
            </a:r>
            <a:br>
              <a:rPr lang="en-US"/>
            </a:br>
            <a:r>
              <a:rPr lang="en-US"/>
              <a:t/>
            </a:r>
            <a:br>
              <a:rPr lang="en-US"/>
            </a:br>
            <a:endParaRPr lang="en-US"/>
          </a:p>
        </p:txBody>
      </p:sp>
      <p:sp>
        <p:nvSpPr>
          <p:cNvPr id="4" name="Text Placeholder 3"/>
          <p:cNvSpPr txBox="1"/>
          <p:nvPr/>
        </p:nvSpPr>
        <p:spPr>
          <a:xfrm>
            <a:off x="365758" y="1172095"/>
            <a:ext cx="8188038" cy="3666836"/>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85750" indent="-285750">
              <a:buFont typeface="Arial" pitchFamily="34" charset="0"/>
              <a:buChar char="•"/>
            </a:pPr>
            <a:r>
              <a:rPr lang="en-US"/>
              <a:t>In explaining the </a:t>
            </a:r>
            <a:r>
              <a:rPr lang="en-US" smtClean="0"/>
              <a:t>difference, </a:t>
            </a:r>
            <a:r>
              <a:rPr lang="en-US"/>
              <a:t>the Third Circuit </a:t>
            </a:r>
            <a:r>
              <a:rPr lang="en-US" smtClean="0"/>
              <a:t>explained, “Rather </a:t>
            </a:r>
            <a:r>
              <a:rPr lang="en-US"/>
              <a:t>than turning on foreseeability, the difference between direct and consequential damages depends on whether the damages represent (1) a loss in value of the other party's performance, in which case the damages are direct, or (2) collateral losses following the breach, in which case the damages are consequential. See </a:t>
            </a:r>
            <a:r>
              <a:rPr lang="en-US" i="1"/>
              <a:t>Atl. City Assocs., LLC v. Carter &amp; Burgess Consultants, Inc., 453 Fed. Appx. 174 (US 3RD CIR 2011)</a:t>
            </a:r>
          </a:p>
        </p:txBody>
      </p:sp>
    </p:spTree>
    <p:extLst>
      <p:ext uri="{BB962C8B-B14F-4D97-AF65-F5344CB8AC3E}">
        <p14:creationId xmlns:p14="http://schemas.microsoft.com/office/powerpoint/2010/main" val="325222372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8474" y="896938"/>
            <a:ext cx="8251824" cy="3725862"/>
          </a:xfrm>
        </p:spPr>
        <p:txBody>
          <a:bodyPr/>
          <a:lstStyle/>
          <a:p>
            <a:pPr marL="285750" indent="-285750">
              <a:buFont typeface="Arial" pitchFamily="34" charset="0"/>
              <a:buChar char="•"/>
            </a:pPr>
            <a:r>
              <a:rPr lang="en-US" smtClean="0"/>
              <a:t>The </a:t>
            </a:r>
            <a:r>
              <a:rPr lang="en-US"/>
              <a:t>Court in </a:t>
            </a:r>
            <a:r>
              <a:rPr lang="en-US" i="1"/>
              <a:t>Atlantic City Associates </a:t>
            </a:r>
            <a:r>
              <a:rPr lang="en-US"/>
              <a:t>rejected as consequential damages claims for lost rental income, additional payments to contractors due to delay, and additional administrative costs.</a:t>
            </a:r>
          </a:p>
          <a:p>
            <a:pPr marL="285750" indent="-285750">
              <a:buFont typeface="Arial" pitchFamily="34" charset="0"/>
              <a:buChar char="•"/>
            </a:pPr>
            <a:r>
              <a:rPr lang="en-US"/>
              <a:t>The Court explained the direct damages in that case where a loss in value of ACA's performance. These damages were in the form of additional construction costs necessary to repair the errors in ACA’s </a:t>
            </a:r>
            <a:r>
              <a:rPr lang="en-US" smtClean="0"/>
              <a:t>performance. </a:t>
            </a:r>
            <a:r>
              <a:rPr lang="en-US"/>
              <a:t>They were direct because they were the damages that allowed the damaged party to recover the value of what it had bargained for under the contract.</a:t>
            </a:r>
          </a:p>
          <a:p>
            <a:endParaRPr lang="en-US"/>
          </a:p>
        </p:txBody>
      </p:sp>
      <p:sp>
        <p:nvSpPr>
          <p:cNvPr id="3" name="Title 2"/>
          <p:cNvSpPr>
            <a:spLocks noGrp="1"/>
          </p:cNvSpPr>
          <p:nvPr>
            <p:ph type="title"/>
          </p:nvPr>
        </p:nvSpPr>
        <p:spPr/>
        <p:txBody>
          <a:bodyPr/>
          <a:lstStyle/>
          <a:p>
            <a:r>
              <a:rPr lang="en-US"/>
              <a:t>Atlantic Associates (Continued)</a:t>
            </a:r>
          </a:p>
        </p:txBody>
      </p:sp>
    </p:spTree>
    <p:extLst>
      <p:ext uri="{BB962C8B-B14F-4D97-AF65-F5344CB8AC3E}">
        <p14:creationId xmlns:p14="http://schemas.microsoft.com/office/powerpoint/2010/main" val="33450717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8403766" cy="304356"/>
          </a:xfrm>
        </p:spPr>
        <p:txBody>
          <a:bodyPr/>
          <a:lstStyle/>
          <a:p>
            <a:r>
              <a:rPr lang="en-US"/>
              <a:t>Waiver of Consequential Damages Do Not Render A Contract </a:t>
            </a:r>
            <a:r>
              <a:rPr lang="en-US" smtClean="0"/>
              <a:t>Illusory If There is Still A Remedy </a:t>
            </a:r>
            <a:endParaRPr lang="en-US"/>
          </a:p>
        </p:txBody>
      </p:sp>
      <p:sp>
        <p:nvSpPr>
          <p:cNvPr id="4" name="Text Placeholder 3"/>
          <p:cNvSpPr txBox="1"/>
          <p:nvPr/>
        </p:nvSpPr>
        <p:spPr>
          <a:xfrm>
            <a:off x="365758" y="1039090"/>
            <a:ext cx="8188038" cy="2111432"/>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28600" lvl="0" indent="-228600" defTabSz="914400">
              <a:lnSpc>
                <a:spcPct val="90000"/>
              </a:lnSpc>
              <a:spcBef>
                <a:spcPts val="1000"/>
              </a:spcBef>
              <a:spcAft>
                <a:spcPct val="0"/>
              </a:spcAft>
              <a:buClr>
                <a:srgbClr val="DA291C"/>
              </a:buClr>
              <a:buFont typeface="Arial" pitchFamily="34" charset="0"/>
              <a:buChar char="•"/>
            </a:pPr>
            <a:r>
              <a:rPr lang="en-US" sz="1100" kern="1200">
                <a:solidFill>
                  <a:srgbClr val="001E62"/>
                </a:solidFill>
                <a:latin typeface="Work Sans" pitchFamily="2" charset="0"/>
                <a:ea typeface="+mn-ea"/>
                <a:cs typeface="+mn-cs"/>
              </a:rPr>
              <a:t>Section 9.5 DECISIONS TO WITHHOLD CERTIFICATION clearly states in </a:t>
            </a:r>
          </a:p>
          <a:p>
            <a:pPr marL="228600" lvl="0" indent="-228600" defTabSz="914400">
              <a:lnSpc>
                <a:spcPct val="90000"/>
              </a:lnSpc>
              <a:spcBef>
                <a:spcPts val="1000"/>
              </a:spcBef>
              <a:spcAft>
                <a:spcPct val="0"/>
              </a:spcAft>
              <a:buClr>
                <a:srgbClr val="DA291C"/>
              </a:buClr>
              <a:buFont typeface="Arial" pitchFamily="34" charset="0"/>
              <a:buChar char="•"/>
            </a:pPr>
            <a:r>
              <a:rPr lang="en-US" sz="1100" kern="1200">
                <a:solidFill>
                  <a:srgbClr val="001E62"/>
                </a:solidFill>
                <a:latin typeface="Work Sans" pitchFamily="2" charset="0"/>
                <a:ea typeface="+mn-ea"/>
                <a:cs typeface="+mn-cs"/>
              </a:rPr>
              <a:t>§ 9.5 DECISIONS TO WITHHOLD CERTIFICATION</a:t>
            </a:r>
          </a:p>
          <a:p>
            <a:pPr marL="228600" lvl="0" indent="-228600" defTabSz="914400">
              <a:lnSpc>
                <a:spcPct val="90000"/>
              </a:lnSpc>
              <a:spcBef>
                <a:spcPts val="1000"/>
              </a:spcBef>
              <a:spcAft>
                <a:spcPct val="0"/>
              </a:spcAft>
              <a:buClr>
                <a:srgbClr val="DA291C"/>
              </a:buClr>
              <a:buFont typeface="Arial" pitchFamily="34" charset="0"/>
              <a:buChar char="•"/>
            </a:pPr>
            <a:r>
              <a:rPr lang="en-US" sz="1100" kern="1200">
                <a:solidFill>
                  <a:srgbClr val="001E62"/>
                </a:solidFill>
                <a:latin typeface="Work Sans" pitchFamily="2" charset="0"/>
                <a:ea typeface="+mn-ea"/>
                <a:cs typeface="+mn-cs"/>
              </a:rPr>
              <a:t>§ 9.5.1 The Architect may withhold a Certificate for Payment in whole or in part, to the extent reasonably necessary to protect the Owner, if in the Architect’s opinion the representations to the Owner required by Section 9.4.2 cannot be made. If the Architect is unable to certify payment in the amount of the Application, the Architect will notify the Contractor and Owner as provided in Section 9.4.1. If the Contractor and Architect cannot agree on a revised amount, the Architect will promptly issue a Certificate for Payment for the amount for which the Architect is able to make such representations to the Owner. The Architect may also withhold a Certificate for Payment or, because of subsequently discovered evidence, may nullify the whole or a part of a Certificate for Payment previously issued, to such extent as may be necessary in the Architect’s opinion to protect the Owner from loss for which the Contractor is responsible, including loss resulting from acts and omissions described in Section 3.3.2, because </a:t>
            </a:r>
            <a:r>
              <a:rPr lang="en-US" sz="1100" kern="1200" smtClean="0">
                <a:solidFill>
                  <a:srgbClr val="001E62"/>
                </a:solidFill>
                <a:latin typeface="Work Sans" pitchFamily="2" charset="0"/>
                <a:ea typeface="+mn-ea"/>
                <a:cs typeface="+mn-cs"/>
              </a:rPr>
              <a:t>of</a:t>
            </a:r>
            <a:endParaRPr lang="en-US" sz="1100" kern="1200">
              <a:solidFill>
                <a:srgbClr val="001E62"/>
              </a:solidFill>
              <a:latin typeface="Work Sans" pitchFamily="2" charset="0"/>
              <a:ea typeface="+mn-ea"/>
              <a:cs typeface="+mn-cs"/>
            </a:endParaRPr>
          </a:p>
        </p:txBody>
      </p:sp>
      <p:sp>
        <p:nvSpPr>
          <p:cNvPr id="5" name="TextBox 4"/>
          <p:cNvSpPr txBox="1"/>
          <p:nvPr/>
        </p:nvSpPr>
        <p:spPr>
          <a:xfrm>
            <a:off x="365758" y="4426021"/>
            <a:ext cx="7777770" cy="453201"/>
          </a:xfrm>
          <a:prstGeom prst="rect">
            <a:avLst/>
          </a:prstGeom>
          <a:noFill/>
        </p:spPr>
        <p:txBody>
          <a:bodyPr wrap="none" lIns="0" tIns="0" rIns="0" bIns="0" rtlCol="0">
            <a:spAutoFit/>
          </a:bodyPr>
          <a:lstStyle/>
          <a:p>
            <a:pPr marL="228600" lvl="0" indent="-228600" defTabSz="914400">
              <a:lnSpc>
                <a:spcPct val="90000"/>
              </a:lnSpc>
              <a:spcBef>
                <a:spcPts val="1000"/>
              </a:spcBef>
              <a:spcAft>
                <a:spcPct val="0"/>
              </a:spcAft>
              <a:buClr>
                <a:srgbClr val="DA291C"/>
              </a:buClr>
              <a:buFont typeface="Arial" pitchFamily="34" charset="0"/>
              <a:buChar char="•"/>
            </a:pPr>
            <a:r>
              <a:rPr lang="en-US" sz="1050">
                <a:solidFill>
                  <a:srgbClr val="001E62"/>
                </a:solidFill>
                <a:latin typeface="Work Sans" pitchFamily="2" charset="0"/>
              </a:rPr>
              <a:t>§ 9.5.2 When the above reasons for withholding certification are removed, certification will be made for amounts.</a:t>
            </a:r>
          </a:p>
          <a:p>
            <a:endParaRPr lang="en-US" sz="1000">
              <a:latin typeface="Century Gothic" pitchFamily="34" charset="0"/>
            </a:endParaRPr>
          </a:p>
          <a:p>
            <a:endParaRPr lang="en-US" sz="1000" smtClean="0">
              <a:latin typeface="Century Gothic" pitchFamily="34" charset="0"/>
            </a:endParaRPr>
          </a:p>
        </p:txBody>
      </p:sp>
    </p:spTree>
    <p:extLst>
      <p:ext uri="{BB962C8B-B14F-4D97-AF65-F5344CB8AC3E}">
        <p14:creationId xmlns:p14="http://schemas.microsoft.com/office/powerpoint/2010/main" val="34514495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5758" y="183399"/>
            <a:ext cx="8403766" cy="304356"/>
          </a:xfrm>
        </p:spPr>
        <p:txBody>
          <a:bodyPr/>
          <a:lstStyle/>
          <a:p>
            <a:r>
              <a:rPr lang="en-US"/>
              <a:t>Waiver of Consequential Damages Do Not Render A Contract Illusiary </a:t>
            </a:r>
          </a:p>
        </p:txBody>
      </p:sp>
      <p:sp>
        <p:nvSpPr>
          <p:cNvPr id="4" name="Text Placeholder 3"/>
          <p:cNvSpPr txBox="1"/>
          <p:nvPr/>
        </p:nvSpPr>
        <p:spPr>
          <a:xfrm>
            <a:off x="365758" y="1023183"/>
            <a:ext cx="8188038" cy="2111432"/>
          </a:xfrm>
          <a:prstGeom prst="rect">
            <a:avLst/>
          </a:prstGeom>
        </p:spPr>
        <p:txBody>
          <a:bodyPr vert="horz" lIns="0" tIns="0" rIns="0" bIns="0" rtlCol="0">
            <a:noAutofit/>
          </a:bodyPr>
          <a:lstStyle>
            <a:lvl1pPr marL="0" indent="0" algn="l" defTabSz="816282" rtl="0" eaLnBrk="1" latinLnBrk="0" hangingPunct="1">
              <a:lnSpc>
                <a:spcPct val="110000"/>
              </a:lnSpc>
              <a:spcBef>
                <a:spcPct val="0"/>
              </a:spcBef>
              <a:spcAft>
                <a:spcPts val="893"/>
              </a:spcAft>
              <a:buClr>
                <a:schemeClr val="accent5"/>
              </a:buClr>
              <a:buFont typeface="Arial" pitchFamily="34" charset="0"/>
              <a:buNone/>
              <a:defRPr sz="1600" kern="800" baseline="0">
                <a:solidFill>
                  <a:schemeClr val="tx1"/>
                </a:solidFill>
                <a:latin typeface="Work Sans" charset="0"/>
                <a:ea typeface="Work Sans" charset="0"/>
                <a:cs typeface="Work Sans" charset="0"/>
              </a:defRPr>
            </a:lvl1pPr>
            <a:lvl2pPr marL="146930" indent="-146930" algn="l" defTabSz="816282" rtl="0" eaLnBrk="1" latinLnBrk="0" hangingPunct="1">
              <a:lnSpc>
                <a:spcPct val="110000"/>
              </a:lnSpc>
              <a:spcBef>
                <a:spcPct val="0"/>
              </a:spcBef>
              <a:spcAft>
                <a:spcPts val="893"/>
              </a:spcAft>
              <a:buClr>
                <a:schemeClr val="accent5"/>
              </a:buClr>
              <a:buFont typeface="Arial" pitchFamily="34" charset="0"/>
              <a:buChar char="•"/>
              <a:defRPr sz="1600" kern="800" baseline="0">
                <a:solidFill>
                  <a:schemeClr val="tx1"/>
                </a:solidFill>
                <a:latin typeface="Work Sans" charset="0"/>
                <a:ea typeface="Work Sans" charset="0"/>
                <a:cs typeface="Work Sans" charset="0"/>
              </a:defRPr>
            </a:lvl2pPr>
            <a:lvl3pPr marL="489770" indent="-146930" algn="l" defTabSz="816282" rtl="0" eaLnBrk="1" latinLnBrk="0" hangingPunct="1">
              <a:lnSpc>
                <a:spcPct val="110000"/>
              </a:lnSpc>
              <a:spcBef>
                <a:spcPct val="0"/>
              </a:spcBef>
              <a:spcAft>
                <a:spcPts val="893"/>
              </a:spcAft>
              <a:buClr>
                <a:schemeClr val="tx1"/>
              </a:buClr>
              <a:buFont typeface="Arial" pitchFamily="34" charset="0"/>
              <a:buChar char="•"/>
              <a:defRPr sz="1400" kern="800" baseline="0">
                <a:solidFill>
                  <a:schemeClr val="tx1"/>
                </a:solidFill>
                <a:latin typeface="Work Sans" charset="0"/>
                <a:ea typeface="Work Sans" charset="0"/>
                <a:cs typeface="Work Sans" charset="0"/>
              </a:defRPr>
            </a:lvl3pPr>
            <a:lvl4pPr marL="816282" indent="-146930" algn="l" defTabSz="816282" rtl="0" eaLnBrk="1" latinLnBrk="0" hangingPunct="1">
              <a:lnSpc>
                <a:spcPct val="110000"/>
              </a:lnSpc>
              <a:spcBef>
                <a:spcPct val="0"/>
              </a:spcBef>
              <a:spcAft>
                <a:spcPts val="893"/>
              </a:spcAft>
              <a:buClr>
                <a:schemeClr val="accent5"/>
              </a:buClr>
              <a:buFont typeface="Arial" pitchFamily="34" charset="0"/>
              <a:buChar char="•"/>
              <a:defRPr sz="1200" b="0" kern="800" baseline="0">
                <a:solidFill>
                  <a:schemeClr val="tx1"/>
                </a:solidFill>
                <a:latin typeface="Work Sans" charset="0"/>
                <a:ea typeface="Work Sans" charset="0"/>
                <a:cs typeface="Work Sans" charset="0"/>
              </a:defRPr>
            </a:lvl4pPr>
            <a:lvl5pPr marL="1836635" indent="-204070" algn="l" defTabSz="816282" rtl="0" eaLnBrk="1" latinLnBrk="0" hangingPunct="1">
              <a:spcBef>
                <a:spcPct val="0"/>
              </a:spcBef>
              <a:spcAft>
                <a:spcPts val="1071"/>
              </a:spcAft>
              <a:buFont typeface="Arial" pitchFamily="34" charset="0"/>
              <a:buChar char="»"/>
              <a:defRPr sz="1100" kern="1200">
                <a:solidFill>
                  <a:schemeClr val="tx1"/>
                </a:solidFill>
                <a:latin typeface="Century Gothic" pitchFamily="34" charset="0"/>
                <a:ea typeface="+mn-ea"/>
                <a:cs typeface="+mn-cs"/>
              </a:defRPr>
            </a:lvl5pPr>
            <a:lvl6pPr marL="2244776"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917"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1058"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9199" indent="-204070" algn="l" defTabSz="816282"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28600" lvl="0" indent="-228600" defTabSz="914400">
              <a:lnSpc>
                <a:spcPct val="100000"/>
              </a:lnSpc>
              <a:spcBef>
                <a:spcPts val="600"/>
              </a:spcBef>
              <a:spcAft>
                <a:spcPct val="0"/>
              </a:spcAft>
              <a:buClr>
                <a:srgbClr val="DA291C"/>
              </a:buClr>
              <a:buFont typeface="Arial" pitchFamily="34" charset="0"/>
              <a:buChar char="•"/>
            </a:pPr>
            <a:r>
              <a:rPr lang="en-US" sz="1050" kern="1200">
                <a:solidFill>
                  <a:srgbClr val="001E62"/>
                </a:solidFill>
                <a:latin typeface="Work Sans" pitchFamily="2" charset="0"/>
                <a:ea typeface="+mn-ea"/>
                <a:cs typeface="+mn-cs"/>
              </a:rPr>
              <a:t>§ 14.2 TERMINATION BY THE OWNER FOR CAUSE</a:t>
            </a:r>
          </a:p>
          <a:p>
            <a:pPr marL="228600" lvl="0" indent="-228600" defTabSz="914400">
              <a:lnSpc>
                <a:spcPct val="100000"/>
              </a:lnSpc>
              <a:spcBef>
                <a:spcPts val="300"/>
              </a:spcBef>
              <a:spcAft>
                <a:spcPct val="0"/>
              </a:spcAft>
              <a:buClr>
                <a:srgbClr val="DA291C"/>
              </a:buClr>
              <a:buFont typeface="Arial" pitchFamily="34" charset="0"/>
              <a:buChar char="•"/>
            </a:pPr>
            <a:r>
              <a:rPr lang="en-US" sz="1050" kern="1200">
                <a:solidFill>
                  <a:srgbClr val="001E62"/>
                </a:solidFill>
                <a:latin typeface="Work Sans" pitchFamily="2" charset="0"/>
                <a:ea typeface="+mn-ea"/>
                <a:cs typeface="+mn-cs"/>
              </a:rPr>
              <a:t>§ 14.2.1 The Owner may terminate the Contract if the </a:t>
            </a:r>
            <a:r>
              <a:rPr lang="en-US" sz="1050" kern="1200" smtClean="0">
                <a:solidFill>
                  <a:srgbClr val="001E62"/>
                </a:solidFill>
                <a:latin typeface="Work Sans" pitchFamily="2" charset="0"/>
                <a:ea typeface="+mn-ea"/>
                <a:cs typeface="+mn-cs"/>
              </a:rPr>
              <a:t>Contractor</a:t>
            </a:r>
          </a:p>
          <a:p>
            <a:pPr marL="228600" lvl="0" indent="-228600" defTabSz="914400">
              <a:lnSpc>
                <a:spcPct val="90000"/>
              </a:lnSpc>
              <a:spcBef>
                <a:spcPts val="1000"/>
              </a:spcBef>
              <a:spcAft>
                <a:spcPct val="0"/>
              </a:spcAft>
              <a:buClr>
                <a:srgbClr val="DA291C"/>
              </a:buClr>
              <a:buFont typeface="Arial" pitchFamily="34" charset="0"/>
              <a:buChar char="•"/>
            </a:pPr>
            <a:endParaRPr lang="en-US" sz="1100" kern="1200">
              <a:solidFill>
                <a:srgbClr val="001E62"/>
              </a:solidFill>
              <a:latin typeface="Work Sans" pitchFamily="2" charset="0"/>
              <a:ea typeface="+mn-ea"/>
              <a:cs typeface="+mn-cs"/>
            </a:endParaRPr>
          </a:p>
          <a:p>
            <a:pPr lvl="0" defTabSz="914400">
              <a:lnSpc>
                <a:spcPct val="90000"/>
              </a:lnSpc>
              <a:spcBef>
                <a:spcPts val="1000"/>
              </a:spcBef>
              <a:spcAft>
                <a:spcPct val="0"/>
              </a:spcAft>
              <a:buClr>
                <a:srgbClr val="DA291C"/>
              </a:buClr>
            </a:pPr>
            <a:endParaRPr lang="en-US" sz="1800" kern="1200">
              <a:solidFill>
                <a:srgbClr val="001E62"/>
              </a:solidFill>
              <a:latin typeface="Work Sans" pitchFamily="2" charset="0"/>
              <a:ea typeface="+mn-ea"/>
              <a:cs typeface="+mn-cs"/>
            </a:endParaRPr>
          </a:p>
          <a:p>
            <a:pPr marL="228600" lvl="0" indent="-228600" defTabSz="914400">
              <a:lnSpc>
                <a:spcPct val="90000"/>
              </a:lnSpc>
              <a:spcBef>
                <a:spcPts val="1000"/>
              </a:spcBef>
              <a:spcAft>
                <a:spcPct val="0"/>
              </a:spcAft>
              <a:buClr>
                <a:srgbClr val="DA291C"/>
              </a:buClr>
              <a:buFont typeface="Arial" pitchFamily="34" charset="0"/>
              <a:buChar char="•"/>
            </a:pPr>
            <a:r>
              <a:rPr lang="en-US" sz="1050" kern="1200">
                <a:solidFill>
                  <a:srgbClr val="001E62"/>
                </a:solidFill>
                <a:latin typeface="Work Sans" pitchFamily="2" charset="0"/>
                <a:ea typeface="+mn-ea"/>
                <a:cs typeface="+mn-cs"/>
              </a:rPr>
              <a:t>§ 14.2.2 When any of the above reasons exist, the Owner, upon certification by the Initial Decision Maker that sufficient cause exists to justify such action, may without prejudice to any other rights or remedies of the Owner and after giving the Contractor and the Contractor’s surety, if any, seven days’ written notice, terminate employment of the Contractor and may, subject to any prior rights of the surety:</a:t>
            </a:r>
          </a:p>
          <a:p>
            <a:pPr marL="228600" lvl="0" indent="-228600" defTabSz="914400">
              <a:lnSpc>
                <a:spcPct val="90000"/>
              </a:lnSpc>
              <a:spcBef>
                <a:spcPts val="1000"/>
              </a:spcBef>
              <a:spcAft>
                <a:spcPct val="0"/>
              </a:spcAft>
              <a:buClr>
                <a:srgbClr val="DA291C"/>
              </a:buClr>
              <a:buFont typeface="Arial" pitchFamily="34" charset="0"/>
              <a:buChar char="•"/>
            </a:pPr>
            <a:endParaRPr lang="en-US" sz="1100" kern="1200">
              <a:solidFill>
                <a:srgbClr val="001E62"/>
              </a:solidFill>
              <a:latin typeface="Work Sans" pitchFamily="2" charset="0"/>
              <a:ea typeface="+mn-ea"/>
              <a:cs typeface="+mn-cs"/>
            </a:endParaRPr>
          </a:p>
        </p:txBody>
      </p:sp>
      <p:sp>
        <p:nvSpPr>
          <p:cNvPr id="2" name="TextBox 1"/>
          <p:cNvSpPr txBox="1"/>
          <p:nvPr/>
        </p:nvSpPr>
        <p:spPr>
          <a:xfrm>
            <a:off x="714889" y="1422518"/>
            <a:ext cx="8146069" cy="901785"/>
          </a:xfrm>
          <a:prstGeom prst="rect">
            <a:avLst/>
          </a:prstGeom>
          <a:noFill/>
        </p:spPr>
        <p:txBody>
          <a:bodyPr wrap="square" lIns="0" tIns="0" rIns="0" bIns="0" numCol="2" rtlCol="0">
            <a:spAutoFit/>
          </a:bodyPr>
          <a:lstStyle/>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repeatedly </a:t>
            </a:r>
            <a:r>
              <a:rPr lang="en-US" sz="900">
                <a:solidFill>
                  <a:srgbClr val="001E62"/>
                </a:solidFill>
                <a:latin typeface="Work Sans" pitchFamily="2" charset="0"/>
              </a:rPr>
              <a:t>refuses or fails to supply enough properly skilled workers or proper materials;</a:t>
            </a:r>
          </a:p>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fails </a:t>
            </a:r>
            <a:r>
              <a:rPr lang="en-US" sz="900">
                <a:solidFill>
                  <a:srgbClr val="001E62"/>
                </a:solidFill>
                <a:latin typeface="Work Sans" pitchFamily="2" charset="0"/>
              </a:rPr>
              <a:t>to make payment to Subcontractors for materials or labor in accordance with the </a:t>
            </a:r>
            <a:r>
              <a:rPr lang="en-US" sz="900" smtClean="0">
                <a:solidFill>
                  <a:srgbClr val="001E62"/>
                </a:solidFill>
                <a:latin typeface="Work Sans" pitchFamily="2" charset="0"/>
              </a:rPr>
              <a:t>respective agreements </a:t>
            </a:r>
            <a:r>
              <a:rPr lang="en-US" sz="900">
                <a:solidFill>
                  <a:srgbClr val="001E62"/>
                </a:solidFill>
                <a:latin typeface="Work Sans" pitchFamily="2" charset="0"/>
              </a:rPr>
              <a:t>between the Contractor and the </a:t>
            </a:r>
            <a:r>
              <a:rPr lang="en-US" sz="900" smtClean="0">
                <a:solidFill>
                  <a:srgbClr val="001E62"/>
                </a:solidFill>
                <a:latin typeface="Work Sans" pitchFamily="2" charset="0"/>
              </a:rPr>
              <a:t>Subcontractors;</a:t>
            </a:r>
          </a:p>
          <a:p>
            <a:pPr marL="228600" lvl="0" indent="-228600" defTabSz="914400">
              <a:lnSpc>
                <a:spcPct val="90000"/>
              </a:lnSpc>
              <a:spcBef>
                <a:spcPts val="600"/>
              </a:spcBef>
              <a:spcAft>
                <a:spcPct val="0"/>
              </a:spcAft>
              <a:buClrTx/>
              <a:buAutoNum type="arabicPeriod"/>
            </a:pPr>
            <a:endParaRPr lang="en-US" sz="900">
              <a:solidFill>
                <a:srgbClr val="001E62"/>
              </a:solidFill>
              <a:latin typeface="Work Sans" pitchFamily="2" charset="0"/>
            </a:endParaRPr>
          </a:p>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repeatedly </a:t>
            </a:r>
            <a:r>
              <a:rPr lang="en-US" sz="900">
                <a:solidFill>
                  <a:srgbClr val="001E62"/>
                </a:solidFill>
                <a:latin typeface="Work Sans" pitchFamily="2" charset="0"/>
              </a:rPr>
              <a:t>disregards applicable laws, statutes, ordinances, codes, rules and regulations, or lawful orders of a public authority; or </a:t>
            </a:r>
          </a:p>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otherwise </a:t>
            </a:r>
            <a:r>
              <a:rPr lang="en-US" sz="900">
                <a:solidFill>
                  <a:srgbClr val="001E62"/>
                </a:solidFill>
                <a:latin typeface="Work Sans" pitchFamily="2" charset="0"/>
              </a:rPr>
              <a:t>is guilty of substantial breach of a provision of the Contract Documents.</a:t>
            </a:r>
          </a:p>
        </p:txBody>
      </p:sp>
      <p:sp>
        <p:nvSpPr>
          <p:cNvPr id="5" name="TextBox 4"/>
          <p:cNvSpPr txBox="1"/>
          <p:nvPr/>
        </p:nvSpPr>
        <p:spPr>
          <a:xfrm>
            <a:off x="365759" y="3436705"/>
            <a:ext cx="8595362" cy="307777"/>
          </a:xfrm>
          <a:prstGeom prst="rect">
            <a:avLst/>
          </a:prstGeom>
          <a:noFill/>
        </p:spPr>
        <p:txBody>
          <a:bodyPr wrap="square" lIns="0" tIns="0" rIns="0" bIns="0" rtlCol="0">
            <a:spAutoFit/>
          </a:bodyPr>
          <a:lstStyle/>
          <a:p>
            <a:endParaRPr lang="en-US" sz="1000">
              <a:latin typeface="Century Gothic" pitchFamily="34" charset="0"/>
            </a:endParaRPr>
          </a:p>
          <a:p>
            <a:endParaRPr lang="en-US" sz="1000" smtClean="0">
              <a:latin typeface="Century Gothic" pitchFamily="34" charset="0"/>
            </a:endParaRPr>
          </a:p>
        </p:txBody>
      </p:sp>
      <p:sp>
        <p:nvSpPr>
          <p:cNvPr id="6" name="TextBox 5"/>
          <p:cNvSpPr txBox="1"/>
          <p:nvPr/>
        </p:nvSpPr>
        <p:spPr>
          <a:xfrm>
            <a:off x="714888" y="2779261"/>
            <a:ext cx="8146069" cy="777136"/>
          </a:xfrm>
          <a:prstGeom prst="rect">
            <a:avLst/>
          </a:prstGeom>
          <a:noFill/>
        </p:spPr>
        <p:txBody>
          <a:bodyPr wrap="square" lIns="0" tIns="0" rIns="0" bIns="0" numCol="2" rtlCol="0">
            <a:spAutoFit/>
          </a:bodyPr>
          <a:lstStyle/>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Exclude </a:t>
            </a:r>
            <a:r>
              <a:rPr lang="en-US" sz="900">
                <a:solidFill>
                  <a:srgbClr val="001E62"/>
                </a:solidFill>
                <a:latin typeface="Work Sans" pitchFamily="2" charset="0"/>
              </a:rPr>
              <a:t>the Contractor from the site and take possession of all materials, equipment, tools, and </a:t>
            </a:r>
            <a:r>
              <a:rPr lang="en-US" sz="900" smtClean="0">
                <a:solidFill>
                  <a:srgbClr val="001E62"/>
                </a:solidFill>
                <a:latin typeface="Work Sans" pitchFamily="2" charset="0"/>
              </a:rPr>
              <a:t>construction </a:t>
            </a:r>
            <a:r>
              <a:rPr lang="en-US" sz="900">
                <a:solidFill>
                  <a:srgbClr val="001E62"/>
                </a:solidFill>
                <a:latin typeface="Work Sans" pitchFamily="2" charset="0"/>
              </a:rPr>
              <a:t>equipment and machinery thereon owned by the Contractor;</a:t>
            </a:r>
          </a:p>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Accept </a:t>
            </a:r>
            <a:r>
              <a:rPr lang="en-US" sz="900">
                <a:solidFill>
                  <a:srgbClr val="001E62"/>
                </a:solidFill>
                <a:latin typeface="Work Sans" pitchFamily="2" charset="0"/>
              </a:rPr>
              <a:t>assignment of subcontracts pursuant to Section 5.4; and</a:t>
            </a:r>
          </a:p>
          <a:p>
            <a:pPr marL="228600" lvl="0" indent="-228600" defTabSz="914400">
              <a:lnSpc>
                <a:spcPct val="90000"/>
              </a:lnSpc>
              <a:spcBef>
                <a:spcPts val="600"/>
              </a:spcBef>
              <a:spcAft>
                <a:spcPct val="0"/>
              </a:spcAft>
              <a:buClrTx/>
              <a:buAutoNum type="arabicPeriod"/>
            </a:pPr>
            <a:endParaRPr lang="en-US" sz="900" smtClean="0">
              <a:solidFill>
                <a:srgbClr val="001E62"/>
              </a:solidFill>
              <a:latin typeface="Work Sans" pitchFamily="2" charset="0"/>
            </a:endParaRPr>
          </a:p>
          <a:p>
            <a:pPr marL="228600" lvl="0" indent="-228600" defTabSz="914400">
              <a:lnSpc>
                <a:spcPct val="90000"/>
              </a:lnSpc>
              <a:spcBef>
                <a:spcPts val="600"/>
              </a:spcBef>
              <a:spcAft>
                <a:spcPct val="0"/>
              </a:spcAft>
              <a:buClrTx/>
              <a:buAutoNum type="arabicPeriod"/>
            </a:pPr>
            <a:r>
              <a:rPr lang="en-US" sz="900" smtClean="0">
                <a:solidFill>
                  <a:srgbClr val="001E62"/>
                </a:solidFill>
                <a:latin typeface="Work Sans" pitchFamily="2" charset="0"/>
              </a:rPr>
              <a:t>Finish </a:t>
            </a:r>
            <a:r>
              <a:rPr lang="en-US" sz="900">
                <a:solidFill>
                  <a:srgbClr val="001E62"/>
                </a:solidFill>
                <a:latin typeface="Work Sans" pitchFamily="2" charset="0"/>
              </a:rPr>
              <a:t>the Work by whatever reasonable method the Owner may deem expedient. Upon written request of the Contractor, the Owner shall furnish to the Contractor a detailed accounting of the costs incurred by the Owner in finishing the Work.</a:t>
            </a:r>
          </a:p>
        </p:txBody>
      </p:sp>
    </p:spTree>
    <p:extLst>
      <p:ext uri="{BB962C8B-B14F-4D97-AF65-F5344CB8AC3E}">
        <p14:creationId xmlns:p14="http://schemas.microsoft.com/office/powerpoint/2010/main" val="401635281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228600" lvl="0" indent="-228600" defTabSz="914400">
              <a:lnSpc>
                <a:spcPct val="90000"/>
              </a:lnSpc>
              <a:spcBef>
                <a:spcPts val="1000"/>
              </a:spcBef>
              <a:buClr>
                <a:srgbClr val="DA291C"/>
              </a:buClr>
              <a:buFont typeface="Arial" pitchFamily="34" charset="0"/>
              <a:buChar char="•"/>
            </a:pPr>
            <a:r>
              <a:rPr lang="en-US">
                <a:solidFill>
                  <a:srgbClr val="001E62"/>
                </a:solidFill>
                <a:latin typeface="Work Sans" pitchFamily="2" charset="0"/>
              </a:rPr>
              <a:t>§ 14.2.3 When the Owner terminates the Contract for one of the reasons stated in Section 14.2.1, the Contractor shall not be entitled to receive further payment until the Work is finished.</a:t>
            </a:r>
          </a:p>
          <a:p>
            <a:pPr marL="228600" lvl="0" indent="-228600" defTabSz="914400">
              <a:lnSpc>
                <a:spcPct val="90000"/>
              </a:lnSpc>
              <a:spcBef>
                <a:spcPts val="600"/>
              </a:spcBef>
              <a:buClr>
                <a:srgbClr val="DA291C"/>
              </a:buClr>
              <a:buFont typeface="Arial" pitchFamily="34" charset="0"/>
              <a:buChar char="•"/>
            </a:pPr>
            <a:r>
              <a:rPr lang="en-US">
                <a:solidFill>
                  <a:srgbClr val="001E62"/>
                </a:solidFill>
                <a:latin typeface="Work Sans" pitchFamily="2" charset="0"/>
              </a:rPr>
              <a:t>§ 14.2.4 If the unpaid balance of the Contract Sum exceeds costs of finishing the Work, including compensation for the Architect’s services and expenses made necessary thereby, and other damages incurred by the Owner and not expressly waived, such excess shall be paid to the Contractor. If such costs and damages exceed the unpaid balance, the Contractor shall pay the difference to the Owner. The amount to be paid to the Contractor or Owner, as the case may be, shall be certified by the Initial Decision Maker, upon application, and this obligation for payment shall survive termination of the Contract.</a:t>
            </a:r>
          </a:p>
          <a:p>
            <a:endParaRPr lang="en-US"/>
          </a:p>
        </p:txBody>
      </p:sp>
      <p:sp>
        <p:nvSpPr>
          <p:cNvPr id="3" name="Title 2"/>
          <p:cNvSpPr>
            <a:spLocks noGrp="1"/>
          </p:cNvSpPr>
          <p:nvPr>
            <p:ph type="title"/>
          </p:nvPr>
        </p:nvSpPr>
        <p:spPr/>
        <p:txBody>
          <a:bodyPr/>
          <a:lstStyle/>
          <a:p>
            <a:r>
              <a:rPr lang="en-US" smtClean="0"/>
              <a:t>(Continued)</a:t>
            </a:r>
            <a:endParaRPr lang="en-US"/>
          </a:p>
        </p:txBody>
      </p:sp>
    </p:spTree>
    <p:extLst>
      <p:ext uri="{BB962C8B-B14F-4D97-AF65-F5344CB8AC3E}">
        <p14:creationId xmlns:p14="http://schemas.microsoft.com/office/powerpoint/2010/main" val="247830389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8474" y="896938"/>
            <a:ext cx="8276762" cy="3725862"/>
          </a:xfrm>
        </p:spPr>
        <p:txBody>
          <a:bodyPr/>
          <a:lstStyle/>
          <a:p>
            <a:pPr marL="285750" indent="-285750">
              <a:buFont typeface="Arial" pitchFamily="34" charset="0"/>
              <a:buChar char="•"/>
            </a:pPr>
            <a:r>
              <a:rPr lang="en-US" i="1"/>
              <a:t>McIntire v. Green-Tree Cmtys., Inc., 318 So. 2d 197 (Fla. 2d DCA 1975) and S. Gulf Utilities, Inc. v. Boca Ciega, 238 So 2d 458,259 (Fla 2d DCA 1970</a:t>
            </a:r>
            <a:r>
              <a:rPr lang="en-US"/>
              <a:t>). </a:t>
            </a:r>
          </a:p>
          <a:p>
            <a:pPr marL="285750" indent="-285750">
              <a:buFont typeface="Arial" pitchFamily="34" charset="0"/>
              <a:buChar char="•"/>
            </a:pPr>
            <a:r>
              <a:rPr lang="en-US"/>
              <a:t>In </a:t>
            </a:r>
            <a:r>
              <a:rPr lang="en-US" i="1"/>
              <a:t>McIntire</a:t>
            </a:r>
            <a:r>
              <a:rPr lang="en-US"/>
              <a:t> the Court specifically stated, “These clauses have generally been held to be valid. However, they are normally ineffective where the delay is caused by the active interference, concealment or fraud of the party seeking the benefit of the provision.” </a:t>
            </a:r>
            <a:r>
              <a:rPr lang="en-US" i="1"/>
              <a:t>McIntire v. Green-Tree Cmtys., Inc., 318 So. 2d 197, 199 (Fla. 2d DCA 1975).</a:t>
            </a:r>
          </a:p>
          <a:p>
            <a:pPr marL="285750" indent="-285750">
              <a:buFont typeface="Arial" pitchFamily="34" charset="0"/>
              <a:buChar char="•"/>
            </a:pPr>
            <a:r>
              <a:rPr lang="en-US"/>
              <a:t>Often confused with consequential damages waivers by both attorneys and courts.</a:t>
            </a:r>
          </a:p>
          <a:p>
            <a:endParaRPr lang="en-US"/>
          </a:p>
        </p:txBody>
      </p:sp>
      <p:sp>
        <p:nvSpPr>
          <p:cNvPr id="3" name="Title 2"/>
          <p:cNvSpPr>
            <a:spLocks noGrp="1"/>
          </p:cNvSpPr>
          <p:nvPr>
            <p:ph type="title"/>
          </p:nvPr>
        </p:nvSpPr>
        <p:spPr/>
        <p:txBody>
          <a:bodyPr/>
          <a:lstStyle/>
          <a:p>
            <a:r>
              <a:rPr lang="en-US"/>
              <a:t>No Damages For Delay Cases</a:t>
            </a:r>
          </a:p>
        </p:txBody>
      </p:sp>
    </p:spTree>
    <p:extLst>
      <p:ext uri="{BB962C8B-B14F-4D97-AF65-F5344CB8AC3E}">
        <p14:creationId xmlns:p14="http://schemas.microsoft.com/office/powerpoint/2010/main" val="86637027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Summation</a:t>
            </a:r>
            <a:endParaRPr lang="en-US"/>
          </a:p>
        </p:txBody>
      </p:sp>
      <p:sp>
        <p:nvSpPr>
          <p:cNvPr id="3" name="Content Placeholder 2"/>
          <p:cNvSpPr>
            <a:spLocks noGrp="1"/>
          </p:cNvSpPr>
          <p:nvPr>
            <p:ph idx="1"/>
          </p:nvPr>
        </p:nvSpPr>
        <p:spPr/>
        <p:txBody>
          <a:bodyPr/>
          <a:lstStyle/>
          <a:p>
            <a:pPr marL="285750" indent="-285750">
              <a:buFont typeface="Arial" pitchFamily="34" charset="0"/>
              <a:buChar char="•"/>
            </a:pPr>
            <a:r>
              <a:rPr lang="en-US" smtClean="0"/>
              <a:t>Consequential damages provisions are valid in Florida</a:t>
            </a:r>
          </a:p>
          <a:p>
            <a:pPr marL="432680" lvl="1" indent="-285750"/>
            <a:r>
              <a:rPr lang="en-US" smtClean="0"/>
              <a:t>There is often confusion over what is consequential and what is direct</a:t>
            </a:r>
          </a:p>
          <a:p>
            <a:pPr marL="432680" lvl="1" indent="-285750"/>
            <a:r>
              <a:rPr lang="en-US" smtClean="0"/>
              <a:t>Keep in mind when determining of a damages is Consequential, “</a:t>
            </a:r>
            <a:r>
              <a:rPr lang="en-US"/>
              <a:t>"The consequential nature of loss . . . is not based on the damages [**7]  being unforeseeable by the parties. What makes a loss consequential is that it stems from relationships with third parties, while still reasonably foreseeable at the time of contracting." </a:t>
            </a:r>
            <a:endParaRPr lang="en-US" smtClean="0"/>
          </a:p>
          <a:p>
            <a:pPr marL="285750" indent="-285750">
              <a:buFont typeface="Arial" pitchFamily="34" charset="0"/>
              <a:buChar char="•"/>
            </a:pPr>
            <a:r>
              <a:rPr lang="en-US" smtClean="0"/>
              <a:t>Inclusion of a consequential damages provision is often partnered with a liquidated damages provisions</a:t>
            </a:r>
          </a:p>
          <a:p>
            <a:pPr marL="285750" indent="-285750">
              <a:buFont typeface="Arial" pitchFamily="34" charset="0"/>
              <a:buChar char="•"/>
            </a:pPr>
            <a:r>
              <a:rPr lang="en-US" smtClean="0"/>
              <a:t>No damages for delay provisions are not the same but are often confused by courts as the same</a:t>
            </a:r>
          </a:p>
        </p:txBody>
      </p:sp>
    </p:spTree>
    <p:extLst>
      <p:ext uri="{BB962C8B-B14F-4D97-AF65-F5344CB8AC3E}">
        <p14:creationId xmlns:p14="http://schemas.microsoft.com/office/powerpoint/2010/main" val="24552301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Practice Tip re: Waiver of Consequential Damages</a:t>
            </a:r>
            <a:endParaRPr lang="en-US"/>
          </a:p>
        </p:txBody>
      </p:sp>
      <p:sp>
        <p:nvSpPr>
          <p:cNvPr id="3" name="Content Placeholder 2"/>
          <p:cNvSpPr>
            <a:spLocks noGrp="1"/>
          </p:cNvSpPr>
          <p:nvPr>
            <p:ph idx="1"/>
          </p:nvPr>
        </p:nvSpPr>
        <p:spPr/>
        <p:txBody>
          <a:bodyPr/>
          <a:lstStyle/>
          <a:p>
            <a:endParaRPr lang="en-US" smtClean="0"/>
          </a:p>
          <a:p>
            <a:r>
              <a:rPr lang="en-US" smtClean="0"/>
              <a:t>Discuss with your client pre-contract whether consequential damages waivers are important to them, you will be stunned how many sophisticated client don’t understand what they are or if they are present in their contracts.</a:t>
            </a:r>
            <a:endParaRPr lang="en-US"/>
          </a:p>
          <a:p>
            <a:r>
              <a:rPr lang="en-US" smtClean="0"/>
              <a:t>If consequential damages are important you need to decide what for they are most likely to be enforced in….Arbitration or Court.</a:t>
            </a:r>
          </a:p>
          <a:p>
            <a:r>
              <a:rPr lang="en-US" smtClean="0"/>
              <a:t>Inclusion of liquidated damages will make enforcement easier as it undermines key argument against enforcement like mutuality of remedy and illusory contract.</a:t>
            </a:r>
          </a:p>
          <a:p>
            <a:endParaRPr lang="en-US"/>
          </a:p>
        </p:txBody>
      </p:sp>
    </p:spTree>
    <p:extLst>
      <p:ext uri="{BB962C8B-B14F-4D97-AF65-F5344CB8AC3E}">
        <p14:creationId xmlns:p14="http://schemas.microsoft.com/office/powerpoint/2010/main" val="230570866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867" y="2036009"/>
            <a:ext cx="2135666" cy="390039"/>
          </a:xfrm>
        </p:spPr>
        <p:txBody>
          <a:bodyPr/>
          <a:lstStyle/>
          <a:p>
            <a:r>
              <a:rPr lang="en-US" smtClean="0"/>
              <a:t>Questions?</a:t>
            </a:r>
            <a:endParaRPr lang="en-US"/>
          </a:p>
        </p:txBody>
      </p:sp>
    </p:spTree>
    <p:extLst>
      <p:ext uri="{BB962C8B-B14F-4D97-AF65-F5344CB8AC3E}">
        <p14:creationId xmlns:p14="http://schemas.microsoft.com/office/powerpoint/2010/main" val="194110929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a:t>Partner | Orlando, FL</a:t>
            </a:r>
          </a:p>
        </p:txBody>
      </p:sp>
      <p:pic>
        <p:nvPicPr>
          <p:cNvPr id="12" name="Picture Placeholder 11"/>
          <p:cNvPicPr>
            <a:picLocks noGrp="1" noChangeAspect="1"/>
          </p:cNvPicPr>
          <p:nvPr>
            <p:ph type="pic" sz="quarter" idx="11"/>
          </p:nvPr>
        </p:nvPicPr>
        <p:blipFill>
          <a:blip r:embed="rId3"/>
          <a:srcRect l="-710" t="-772" r="710" b="11413"/>
          <a:stretch>
            <a:fillRect/>
          </a:stretch>
        </p:blipFill>
        <p:spPr>
          <a:xfrm>
            <a:off x="806077" y="953159"/>
            <a:ext cx="1170432" cy="1463040"/>
          </a:xfrm>
          <a:prstGeom prst="rect">
            <a:avLst/>
          </a:prstGeom>
        </p:spPr>
      </p:pic>
      <p:sp>
        <p:nvSpPr>
          <p:cNvPr id="7" name="Text Placeholder 6"/>
          <p:cNvSpPr>
            <a:spLocks noGrp="1"/>
          </p:cNvSpPr>
          <p:nvPr>
            <p:ph type="body" sz="quarter" idx="31"/>
          </p:nvPr>
        </p:nvSpPr>
        <p:spPr/>
        <p:txBody>
          <a:bodyPr/>
          <a:lstStyle/>
          <a:p>
            <a:r>
              <a:rPr lang="en-US"/>
              <a:t>dgartenlaub@burr.com</a:t>
            </a:r>
          </a:p>
        </p:txBody>
      </p:sp>
      <p:sp>
        <p:nvSpPr>
          <p:cNvPr id="9" name="Text Placeholder 8"/>
          <p:cNvSpPr>
            <a:spLocks noGrp="1"/>
          </p:cNvSpPr>
          <p:nvPr>
            <p:ph type="body" sz="quarter" idx="34"/>
          </p:nvPr>
        </p:nvSpPr>
        <p:spPr>
          <a:xfrm>
            <a:off x="2116265" y="1730719"/>
            <a:ext cx="1549645" cy="137160"/>
          </a:xfrm>
        </p:spPr>
        <p:txBody>
          <a:bodyPr/>
          <a:lstStyle/>
          <a:p>
            <a:r>
              <a:rPr lang="en-US"/>
              <a:t>T: (407) 540-6643</a:t>
            </a:r>
          </a:p>
        </p:txBody>
      </p:sp>
      <p:sp>
        <p:nvSpPr>
          <p:cNvPr id="10" name="Text Placeholder 9"/>
          <p:cNvSpPr>
            <a:spLocks noGrp="1"/>
          </p:cNvSpPr>
          <p:nvPr>
            <p:ph type="body" sz="quarter" idx="56"/>
          </p:nvPr>
        </p:nvSpPr>
        <p:spPr/>
        <p:txBody>
          <a:bodyPr/>
          <a:lstStyle/>
          <a:p>
            <a:r>
              <a:rPr lang="en-US"/>
              <a:t>Douglas K. Gartenlaub</a:t>
            </a:r>
          </a:p>
        </p:txBody>
      </p:sp>
      <p:sp>
        <p:nvSpPr>
          <p:cNvPr id="4" name="Title 3"/>
          <p:cNvSpPr>
            <a:spLocks noGrp="1"/>
          </p:cNvSpPr>
          <p:nvPr>
            <p:ph type="title"/>
          </p:nvPr>
        </p:nvSpPr>
        <p:spPr/>
        <p:txBody>
          <a:bodyPr/>
          <a:lstStyle/>
          <a:p>
            <a:r>
              <a:rPr lang="en-US" smtClean="0"/>
              <a:t>Attorney Information </a:t>
            </a:r>
            <a:endParaRPr lang="en-US"/>
          </a:p>
        </p:txBody>
      </p:sp>
      <p:sp>
        <p:nvSpPr>
          <p:cNvPr id="11" name="Text Placeholder 10"/>
          <p:cNvSpPr>
            <a:spLocks noGrp="1"/>
          </p:cNvSpPr>
          <p:nvPr>
            <p:ph type="body" sz="quarter" idx="57"/>
          </p:nvPr>
        </p:nvSpPr>
        <p:spPr>
          <a:xfrm>
            <a:off x="4775559" y="978098"/>
            <a:ext cx="3836425" cy="3389186"/>
          </a:xfrm>
        </p:spPr>
        <p:txBody>
          <a:bodyPr/>
          <a:lstStyle/>
          <a:p>
            <a:pPr marL="171450" indent="-171450">
              <a:buFont typeface="Arial" pitchFamily="34" charset="0"/>
              <a:buChar char="•"/>
            </a:pPr>
            <a:r>
              <a:rPr lang="en-US" sz="1100" smtClean="0"/>
              <a:t>Board-certified </a:t>
            </a:r>
            <a:r>
              <a:rPr lang="en-US" sz="1100"/>
              <a:t>in Business Litigation, representing owners, </a:t>
            </a:r>
            <a:r>
              <a:rPr lang="en-US" sz="1100" smtClean="0"/>
              <a:t>contractors, </a:t>
            </a:r>
            <a:r>
              <a:rPr lang="en-US" sz="1100"/>
              <a:t>and developers in a broad range of disputes ranging from complex multi-party construction and real estate </a:t>
            </a:r>
            <a:r>
              <a:rPr lang="en-US" sz="1100" smtClean="0"/>
              <a:t>matters </a:t>
            </a:r>
            <a:r>
              <a:rPr lang="en-US" sz="1100"/>
              <a:t>to title </a:t>
            </a:r>
            <a:r>
              <a:rPr lang="en-US" sz="1100" smtClean="0"/>
              <a:t>disputes</a:t>
            </a:r>
          </a:p>
          <a:p>
            <a:pPr marL="171450" indent="-171450">
              <a:buFont typeface="Arial" pitchFamily="34" charset="0"/>
              <a:buChar char="•"/>
            </a:pPr>
            <a:r>
              <a:rPr lang="en-US" sz="1100" smtClean="0"/>
              <a:t>Extensive </a:t>
            </a:r>
            <a:r>
              <a:rPr lang="en-US" sz="1100"/>
              <a:t>experience representing clients in other areas such as the solid waste and recovered material service and contract </a:t>
            </a:r>
            <a:r>
              <a:rPr lang="en-US" sz="1100" smtClean="0"/>
              <a:t>disputes</a:t>
            </a:r>
          </a:p>
          <a:p>
            <a:pPr marL="171450" indent="-171450">
              <a:buFont typeface="Arial" pitchFamily="34" charset="0"/>
              <a:buChar char="•"/>
            </a:pPr>
            <a:r>
              <a:rPr lang="en-US" sz="1100" smtClean="0"/>
              <a:t>Represents </a:t>
            </a:r>
            <a:r>
              <a:rPr lang="en-US" sz="1100"/>
              <a:t>his clients in land use and regulatory matters related to construction and land </a:t>
            </a:r>
            <a:r>
              <a:rPr lang="en-US" sz="1100" smtClean="0"/>
              <a:t>use</a:t>
            </a:r>
          </a:p>
          <a:p>
            <a:pPr marL="171450" indent="-171450">
              <a:buFont typeface="Arial" pitchFamily="34" charset="0"/>
              <a:buChar char="•"/>
            </a:pPr>
            <a:r>
              <a:rPr lang="en-US" sz="1100" smtClean="0"/>
              <a:t>Extensive </a:t>
            </a:r>
            <a:r>
              <a:rPr lang="en-US" sz="1100"/>
              <a:t>experience in </a:t>
            </a:r>
            <a:r>
              <a:rPr lang="en-US" sz="1100" smtClean="0"/>
              <a:t>post-judgment </a:t>
            </a:r>
            <a:r>
              <a:rPr lang="en-US" sz="1100"/>
              <a:t>collections including replevin, </a:t>
            </a:r>
            <a:r>
              <a:rPr lang="en-US" sz="1100" smtClean="0"/>
              <a:t>garnishment, </a:t>
            </a:r>
            <a:r>
              <a:rPr lang="en-US" sz="1100"/>
              <a:t>and similar actions</a:t>
            </a:r>
          </a:p>
        </p:txBody>
      </p:sp>
    </p:spTree>
    <p:extLst>
      <p:ext uri="{BB962C8B-B14F-4D97-AF65-F5344CB8AC3E}">
        <p14:creationId xmlns:p14="http://schemas.microsoft.com/office/powerpoint/2010/main" val="371723969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10.14"/>
  <p:tag name="AS_TITLE" val="Aspose.Slides for .NET 4.0 Client Profile"/>
  <p:tag name="AS_VERSION" val="20.10"/>
</p:tagLst>
</file>

<file path=ppt/theme/theme1.xml><?xml version="1.0" encoding="utf-8"?>
<a:theme xmlns:a="http://schemas.openxmlformats.org/drawingml/2006/main" name="Office Theme">
  <a:themeElements>
    <a:clrScheme name="Burr+FormanFinal3">
      <a:dk1>
        <a:srgbClr val="001E62"/>
      </a:dk1>
      <a:lt1>
        <a:srgbClr val="FEFFFF"/>
      </a:lt1>
      <a:dk2>
        <a:srgbClr val="001E62"/>
      </a:dk2>
      <a:lt2>
        <a:srgbClr val="FFFFFF"/>
      </a:lt2>
      <a:accent1>
        <a:srgbClr val="DA291C"/>
      </a:accent1>
      <a:accent2>
        <a:srgbClr val="C5CFDA"/>
      </a:accent2>
      <a:accent3>
        <a:srgbClr val="074F71"/>
      </a:accent3>
      <a:accent4>
        <a:srgbClr val="001E62"/>
      </a:accent4>
      <a:accent5>
        <a:srgbClr val="DA291C"/>
      </a:accent5>
      <a:accent6>
        <a:srgbClr val="DA291C"/>
      </a:accent6>
      <a:hlink>
        <a:srgbClr val="DA291C"/>
      </a:hlink>
      <a:folHlink>
        <a:srgbClr val="DA291C"/>
      </a:folHlink>
    </a:clrScheme>
    <a:fontScheme name="Franklin Gothic">
      <a:majorFont>
        <a:latin typeface="Franklin Gothic Medium" panose="020B0603020102020204"/>
        <a:ea typeface="Arial"/>
        <a:cs typeface="Arial"/>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9525">
          <a:noFill/>
        </a:ln>
      </a:spPr>
      <a:bodyPr rtlCol="0" anchor="ctr"/>
      <a:lstStyle>
        <a:defPPr algn="ctr">
          <a:defRPr sz="1000" b="1" dirty="0" err="1" smtClean="0">
            <a:latin typeface="Century Gothic"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000" dirty="0" err="1" smtClean="0">
            <a:latin typeface="Century Gothic" pitchFamily="34" charset="0"/>
          </a:defRPr>
        </a:defPPr>
      </a:lstStyle>
    </a:txDef>
  </a:objectDefaults>
  <a:extraClrSchemeLst/>
  <a:extLst>
    <a:ext uri="{05A4C25C-085E-4340-85A3-A5531E510DB2}">
      <thm15:themeFamily xmlns:thm15="http://schemas.microsoft.com/office/thememl/2012/main" name="Burr-PPT-Template-Opt2" id="{270337AF-DA74-3749-BA9E-A8976BD3AC27}" vid="{E6F28213-4AF0-7643-8731-C40D4BBC30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624dcb1786c4658aa3f6fef8e9067f0 xmlns="c94b19e1-d927-4ae4-a768-94037a34e495">
      <Terms xmlns="http://schemas.microsoft.com/office/infopath/2007/PartnerControls"/>
    </d624dcb1786c4658aa3f6fef8e9067f0>
    <_dlc_DocId xmlns="c94b19e1-d927-4ae4-a768-94037a34e495">ZMW2JSYNKWJA-1567166342-97</_dlc_DocId>
    <TaxCatchAll xmlns="c94b19e1-d927-4ae4-a768-94037a34e495"/>
    <_dlc_DocIdUrl xmlns="c94b19e1-d927-4ae4-a768-94037a34e495">
      <Url>http://home/_layouts/15/DocIdRedir.aspx?ID=ZMW2JSYNKWJA-1567166342-97</Url>
      <Description>ZMW2JSYNKWJA-1567166342-97</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BrandInfo" ma:contentTypeID="0x01010023465C6EEE580441AB6B255FC0BB8A53009419144597CA11429C5AE5CDC63445BC" ma:contentTypeVersion="3" ma:contentTypeDescription="" ma:contentTypeScope="" ma:versionID="d8152b59c3dd494ef298624605110c65">
  <xsd:schema xmlns:xsd="http://www.w3.org/2001/XMLSchema" xmlns:xs="http://www.w3.org/2001/XMLSchema" xmlns:p="http://schemas.microsoft.com/office/2006/metadata/properties" xmlns:ns2="c94b19e1-d927-4ae4-a768-94037a34e495" targetNamespace="http://schemas.microsoft.com/office/2006/metadata/properties" ma:root="true" ma:fieldsID="1c9f953cb755bdefd7e46127d1fd5648" ns2:_="">
    <xsd:import namespace="c94b19e1-d927-4ae4-a768-94037a34e495"/>
    <xsd:element name="properties">
      <xsd:complexType>
        <xsd:sequence>
          <xsd:element name="documentManagement">
            <xsd:complexType>
              <xsd:all>
                <xsd:element ref="ns2:_dlc_DocId" minOccurs="0"/>
                <xsd:element ref="ns2:_dlc_DocIdUrl" minOccurs="0"/>
                <xsd:element ref="ns2:_dlc_DocIdPersistId" minOccurs="0"/>
                <xsd:element ref="ns2:d624dcb1786c4658aa3f6fef8e9067f0" minOccurs="0"/>
                <xsd:element ref="ns2:TaxCatchAll" minOccurs="0"/>
                <xsd:element ref="ns2:TaxCatchAllLabel"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4b19e1-d927-4ae4-a768-94037a34e49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d624dcb1786c4658aa3f6fef8e9067f0" ma:index="11" nillable="true" ma:taxonomy="true" ma:internalName="d624dcb1786c4658aa3f6fef8e9067f0" ma:taxonomyFieldName="Brand_x0020_Category" ma:displayName="Brand Category" ma:default="" ma:fieldId="{d624dcb1-786c-4658-aa3f-6fef8e9067f0}" ma:sspId="09ae41ed-2abe-449a-a488-aaf52ad8f093" ma:termSetId="08a9c643-9d50-4b7e-ad75-f5ffc1fb8d08" ma:anchorId="00000000-0000-0000-0000-000000000000" ma:open="false" ma:isKeyword="false">
      <xsd:complexType>
        <xsd:sequence>
          <xsd:element ref="pc:Terms" minOccurs="0" maxOccurs="1"/>
        </xsd:sequence>
      </xsd:complexType>
    </xsd:element>
    <xsd:element name="TaxCatchAll" ma:index="12" nillable="true" ma:displayName="Taxonomy Catch All Column" ma:description="" ma:hidden="true" ma:list="{d1a1ec47-1755-4366-9c9f-c41a2944fdc0}" ma:internalName="TaxCatchAll" ma:showField="CatchAllData" ma:web="c94b19e1-d927-4ae4-a768-94037a34e495">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d1a1ec47-1755-4366-9c9f-c41a2944fdc0}" ma:internalName="TaxCatchAllLabel" ma:readOnly="true" ma:showField="CatchAllDataLabel" ma:web="c94b19e1-d927-4ae4-a768-94037a34e495">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6939B3-2CE2-4433-80FC-2EB479B4F0E5}">
  <ds:schemaRefs>
    <ds:schemaRef ds:uri="http://schemas.microsoft.com/sharepoint/v3/contenttype/forms"/>
  </ds:schemaRefs>
</ds:datastoreItem>
</file>

<file path=customXml/itemProps2.xml><?xml version="1.0" encoding="utf-8"?>
<ds:datastoreItem xmlns:ds="http://schemas.openxmlformats.org/officeDocument/2006/customXml" ds:itemID="{04AE3180-DC81-4321-AE38-276F4A4459F4}">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c94b19e1-d927-4ae4-a768-94037a34e495"/>
    <ds:schemaRef ds:uri="http://www.w3.org/XML/1998/namespace"/>
  </ds:schemaRefs>
</ds:datastoreItem>
</file>

<file path=customXml/itemProps3.xml><?xml version="1.0" encoding="utf-8"?>
<ds:datastoreItem xmlns:ds="http://schemas.openxmlformats.org/officeDocument/2006/customXml" ds:itemID="{1ADC4AF6-588E-40D5-83E5-4DBE523B71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4b19e1-d927-4ae4-a768-94037a34e4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B3361BF-8C52-4D18-B428-D8B516FB069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Burr-PPT-Template-Opt2</Template>
  <TotalTime>0</TotalTime>
  <Words>2459</Words>
  <Application>Microsoft Office PowerPoint</Application>
  <PresentationFormat>On-screen Show (16:9)</PresentationFormat>
  <Paragraphs>102</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ＭＳ Ｐゴシック</vt:lpstr>
      <vt:lpstr>Arial</vt:lpstr>
      <vt:lpstr>Calibri</vt:lpstr>
      <vt:lpstr>Century Gothic</vt:lpstr>
      <vt:lpstr>Work Sans</vt:lpstr>
      <vt:lpstr>Work Sans Light</vt:lpstr>
      <vt:lpstr>Work Sans SemiBold</vt:lpstr>
      <vt:lpstr>Office Theme</vt:lpstr>
      <vt:lpstr>The Effect of the Confusion over the difference between Consequential and Direct Damages on Consequential Damage Waiver Provisions</vt:lpstr>
      <vt:lpstr>Article 15 of the A201 </vt:lpstr>
      <vt:lpstr>Consequential Damages are Valid and Enforceable Under Florida Law </vt:lpstr>
      <vt:lpstr>Consequential Damages are Valid and Enforceable Under Florida Law </vt:lpstr>
      <vt:lpstr>Liquidated Damages</vt:lpstr>
      <vt:lpstr>Liquidated Damages are Enforceable in Florida Subject to Some Restrictions</vt:lpstr>
      <vt:lpstr>Liquidated Damages Cannot be a Penalty</vt:lpstr>
      <vt:lpstr>Practice Tip – Liquidated Damages Cannot be the Option of One Party</vt:lpstr>
      <vt:lpstr>The Recent Florida Decision of                 Keystone Airpark v. Pipeline Construction</vt:lpstr>
      <vt:lpstr>Keystone Airpark (Continued)</vt:lpstr>
      <vt:lpstr>Can Direct Damages Be Caused By A Delay if There is a Specific Provision Stating the Contractor Shall Not Delay the Project</vt:lpstr>
      <vt:lpstr>Explaining the Difference Between Direct and Consequential Damages   </vt:lpstr>
      <vt:lpstr>Atlantic Associates (Continued)</vt:lpstr>
      <vt:lpstr>Waiver of Consequential Damages Do Not Render A Contract Illusory If There is Still A Remedy </vt:lpstr>
      <vt:lpstr>Waiver of Consequential Damages Do Not Render A Contract Illusiary </vt:lpstr>
      <vt:lpstr>(Continued)</vt:lpstr>
      <vt:lpstr>No Damages For Delay Cases</vt:lpstr>
      <vt:lpstr>Summation</vt:lpstr>
      <vt:lpstr>Practice Tip re: Waiver of Consequential Damages</vt:lpstr>
      <vt:lpstr>Questions?</vt:lpstr>
      <vt:lpstr>Attorney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cp:lastPrinted>1601-01-01T00:00:00Z</cp:lastPrinted>
  <dcterms:created xsi:type="dcterms:W3CDTF">1601-01-01T00:00:00Z</dcterms:created>
  <dcterms:modified xsi:type="dcterms:W3CDTF">2022-03-13T21:39:14Z</dcterms:modified>
</cp:coreProperties>
</file>